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75" r:id="rId2"/>
    <p:sldId id="257" r:id="rId3"/>
    <p:sldId id="256" r:id="rId4"/>
    <p:sldId id="286" r:id="rId5"/>
    <p:sldId id="287" r:id="rId6"/>
    <p:sldId id="276" r:id="rId7"/>
    <p:sldId id="289" r:id="rId8"/>
    <p:sldId id="277" r:id="rId9"/>
    <p:sldId id="278" r:id="rId10"/>
    <p:sldId id="279" r:id="rId11"/>
    <p:sldId id="291" r:id="rId12"/>
    <p:sldId id="292" r:id="rId13"/>
    <p:sldId id="293" r:id="rId14"/>
    <p:sldId id="281" r:id="rId15"/>
    <p:sldId id="294" r:id="rId16"/>
    <p:sldId id="295" r:id="rId17"/>
    <p:sldId id="290" r:id="rId18"/>
    <p:sldId id="296" r:id="rId19"/>
    <p:sldId id="284" r:id="rId20"/>
    <p:sldId id="285" r:id="rId21"/>
    <p:sldId id="298" r:id="rId22"/>
    <p:sldId id="297" r:id="rId23"/>
    <p:sldId id="299" r:id="rId24"/>
    <p:sldId id="283" r:id="rId25"/>
    <p:sldId id="274" r:id="rId2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6FC6"/>
    <a:srgbClr val="0071B6"/>
    <a:srgbClr val="CA0040"/>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71" autoAdjust="0"/>
    <p:restoredTop sz="93391" autoAdjust="0"/>
  </p:normalViewPr>
  <p:slideViewPr>
    <p:cSldViewPr>
      <p:cViewPr varScale="1">
        <p:scale>
          <a:sx n="92" d="100"/>
          <a:sy n="92" d="100"/>
        </p:scale>
        <p:origin x="720" y="72"/>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96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1"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BB4187-66A9-43A7-8275-FD0871F71686}" type="doc">
      <dgm:prSet loTypeId="urn:microsoft.com/office/officeart/2008/layout/CircleAccentTimeline" loCatId="process" qsTypeId="urn:microsoft.com/office/officeart/2005/8/quickstyle/simple1" qsCatId="simple" csTypeId="urn:microsoft.com/office/officeart/2005/8/colors/accent1_2" csCatId="accent1" phldr="1"/>
      <dgm:spPr/>
      <dgm:t>
        <a:bodyPr/>
        <a:lstStyle/>
        <a:p>
          <a:endParaRPr lang="en-US"/>
        </a:p>
      </dgm:t>
    </dgm:pt>
    <dgm:pt modelId="{516DBE24-1A2A-4D74-8180-70AAF02215E5}">
      <dgm:prSet phldrT="[Text]" custT="1"/>
      <dgm:spPr/>
      <dgm:t>
        <a:bodyPr/>
        <a:lstStyle/>
        <a:p>
          <a:pPr algn="l"/>
          <a:r>
            <a:rPr lang="en-US" sz="1400" b="1" dirty="0" smtClean="0"/>
            <a:t>Create Database</a:t>
          </a:r>
          <a:endParaRPr lang="en-US" sz="1400" b="1" dirty="0"/>
        </a:p>
      </dgm:t>
    </dgm:pt>
    <dgm:pt modelId="{3A675154-5C4C-4BAE-9A33-1D7DC3B15AD1}" type="parTrans" cxnId="{D5D9C7B4-BC13-421F-8E3D-4B0A8963A1EB}">
      <dgm:prSet/>
      <dgm:spPr/>
      <dgm:t>
        <a:bodyPr/>
        <a:lstStyle/>
        <a:p>
          <a:pPr algn="l"/>
          <a:endParaRPr lang="en-US" sz="2000"/>
        </a:p>
      </dgm:t>
    </dgm:pt>
    <dgm:pt modelId="{2442B1E4-8AA4-4DF0-A231-9330036E847C}" type="sibTrans" cxnId="{D5D9C7B4-BC13-421F-8E3D-4B0A8963A1EB}">
      <dgm:prSet/>
      <dgm:spPr/>
      <dgm:t>
        <a:bodyPr/>
        <a:lstStyle/>
        <a:p>
          <a:pPr algn="l"/>
          <a:endParaRPr lang="en-US" sz="2000"/>
        </a:p>
      </dgm:t>
    </dgm:pt>
    <dgm:pt modelId="{6AABF979-1D9F-4380-8A56-D23D0B7BF6C8}">
      <dgm:prSet phldrT="[Text]" custT="1"/>
      <dgm:spPr/>
      <dgm:t>
        <a:bodyPr/>
        <a:lstStyle/>
        <a:p>
          <a:pPr algn="l"/>
          <a:r>
            <a:rPr lang="en-US" sz="1050" b="0" dirty="0" smtClean="0"/>
            <a:t>Run DBCA</a:t>
          </a:r>
          <a:endParaRPr lang="en-US" sz="1050" b="0" dirty="0"/>
        </a:p>
      </dgm:t>
    </dgm:pt>
    <dgm:pt modelId="{E8046FAC-2B48-43EB-9A33-1261C538F3EB}" type="parTrans" cxnId="{1D3BE4F1-77B2-4377-84E4-6FF4C431ACB2}">
      <dgm:prSet/>
      <dgm:spPr/>
      <dgm:t>
        <a:bodyPr/>
        <a:lstStyle/>
        <a:p>
          <a:pPr algn="l"/>
          <a:endParaRPr lang="en-US" sz="2000"/>
        </a:p>
      </dgm:t>
    </dgm:pt>
    <dgm:pt modelId="{3828B45E-457F-41DB-A27C-92E3AB697F1D}" type="sibTrans" cxnId="{1D3BE4F1-77B2-4377-84E4-6FF4C431ACB2}">
      <dgm:prSet/>
      <dgm:spPr/>
      <dgm:t>
        <a:bodyPr/>
        <a:lstStyle/>
        <a:p>
          <a:pPr algn="l"/>
          <a:endParaRPr lang="en-US" sz="2000"/>
        </a:p>
      </dgm:t>
    </dgm:pt>
    <dgm:pt modelId="{E44C20D0-B1C9-4039-AF3D-4C133554EAFE}">
      <dgm:prSet phldrT="[Text]" custT="1"/>
      <dgm:spPr/>
      <dgm:t>
        <a:bodyPr/>
        <a:lstStyle/>
        <a:p>
          <a:pPr algn="l"/>
          <a:r>
            <a:rPr lang="en-US" sz="1000" dirty="0" smtClean="0"/>
            <a:t>Set ORACLE_HOSTNAME</a:t>
          </a:r>
          <a:endParaRPr lang="en-US" sz="1000" dirty="0"/>
        </a:p>
      </dgm:t>
    </dgm:pt>
    <dgm:pt modelId="{F254CE1B-8312-4595-9600-4F18EF03298D}" type="sibTrans" cxnId="{5D2BC48C-44AB-4178-95DD-47F2BEA683AC}">
      <dgm:prSet/>
      <dgm:spPr/>
      <dgm:t>
        <a:bodyPr/>
        <a:lstStyle/>
        <a:p>
          <a:pPr algn="l"/>
          <a:endParaRPr lang="en-US" sz="2000"/>
        </a:p>
      </dgm:t>
    </dgm:pt>
    <dgm:pt modelId="{B9AA95D5-0940-416C-90C1-DF0FAB5C59BF}" type="parTrans" cxnId="{5D2BC48C-44AB-4178-95DD-47F2BEA683AC}">
      <dgm:prSet/>
      <dgm:spPr/>
      <dgm:t>
        <a:bodyPr/>
        <a:lstStyle/>
        <a:p>
          <a:pPr algn="l"/>
          <a:endParaRPr lang="en-US" sz="2000"/>
        </a:p>
      </dgm:t>
    </dgm:pt>
    <dgm:pt modelId="{662E43F8-6336-48CD-A8FB-372E2E9E3A17}">
      <dgm:prSet phldrT="[Text]" custT="1"/>
      <dgm:spPr/>
      <dgm:t>
        <a:bodyPr/>
        <a:lstStyle/>
        <a:p>
          <a:pPr algn="l"/>
          <a:r>
            <a:rPr lang="en-US" sz="1000" dirty="0" smtClean="0"/>
            <a:t>Use OUI to verify Installed Products</a:t>
          </a:r>
          <a:endParaRPr lang="en-US" sz="1000" dirty="0"/>
        </a:p>
      </dgm:t>
    </dgm:pt>
    <dgm:pt modelId="{673215C3-A130-4EFF-A42A-B437770E05C4}" type="parTrans" cxnId="{32521ED4-A4FD-402D-8D03-2735785ABCB9}">
      <dgm:prSet/>
      <dgm:spPr/>
      <dgm:t>
        <a:bodyPr/>
        <a:lstStyle/>
        <a:p>
          <a:endParaRPr lang="en-US"/>
        </a:p>
      </dgm:t>
    </dgm:pt>
    <dgm:pt modelId="{1B45E6EF-DEA9-4EDA-A44D-F87A0B3FAA55}" type="sibTrans" cxnId="{32521ED4-A4FD-402D-8D03-2735785ABCB9}">
      <dgm:prSet/>
      <dgm:spPr/>
      <dgm:t>
        <a:bodyPr/>
        <a:lstStyle/>
        <a:p>
          <a:endParaRPr lang="en-US"/>
        </a:p>
      </dgm:t>
    </dgm:pt>
    <dgm:pt modelId="{83E4ED1E-57E5-421B-BAE4-4769130CF4E4}">
      <dgm:prSet phldrT="[Text]" custT="1"/>
      <dgm:spPr/>
      <dgm:t>
        <a:bodyPr/>
        <a:lstStyle/>
        <a:p>
          <a:pPr algn="l"/>
          <a:r>
            <a:rPr lang="en-US" sz="1400" b="1" dirty="0" smtClean="0"/>
            <a:t>Configure Remote Access</a:t>
          </a:r>
          <a:endParaRPr lang="en-US" sz="1400" b="1" dirty="0"/>
        </a:p>
      </dgm:t>
    </dgm:pt>
    <dgm:pt modelId="{6DFDEE53-1CC2-4A5E-89B0-3F0873D2FB58}" type="parTrans" cxnId="{B79CFADB-05F9-454D-947C-5539A07BF0DB}">
      <dgm:prSet/>
      <dgm:spPr/>
      <dgm:t>
        <a:bodyPr/>
        <a:lstStyle/>
        <a:p>
          <a:endParaRPr lang="en-US"/>
        </a:p>
      </dgm:t>
    </dgm:pt>
    <dgm:pt modelId="{10F37D52-42EC-47C7-B5E0-4C589752163A}" type="sibTrans" cxnId="{B79CFADB-05F9-454D-947C-5539A07BF0DB}">
      <dgm:prSet/>
      <dgm:spPr/>
      <dgm:t>
        <a:bodyPr/>
        <a:lstStyle/>
        <a:p>
          <a:endParaRPr lang="en-US"/>
        </a:p>
      </dgm:t>
    </dgm:pt>
    <dgm:pt modelId="{51057CB6-E039-4620-B4F2-76B15222F4EA}">
      <dgm:prSet phldrT="[Text]" custT="1"/>
      <dgm:spPr/>
      <dgm:t>
        <a:bodyPr/>
        <a:lstStyle/>
        <a:p>
          <a:pPr algn="l"/>
          <a:r>
            <a:rPr lang="en-US" sz="1000" dirty="0" smtClean="0"/>
            <a:t>Configure Listener using </a:t>
          </a:r>
          <a:r>
            <a:rPr lang="en-US" sz="1000" dirty="0" err="1" smtClean="0"/>
            <a:t>Netca</a:t>
          </a:r>
          <a:endParaRPr lang="en-US" sz="1000" dirty="0"/>
        </a:p>
      </dgm:t>
    </dgm:pt>
    <dgm:pt modelId="{68440424-4E18-4133-8AED-93F14CA13A7F}" type="parTrans" cxnId="{8000F88A-C350-47A2-B8D3-6ECC880C8AD2}">
      <dgm:prSet/>
      <dgm:spPr/>
      <dgm:t>
        <a:bodyPr/>
        <a:lstStyle/>
        <a:p>
          <a:endParaRPr lang="en-US"/>
        </a:p>
      </dgm:t>
    </dgm:pt>
    <dgm:pt modelId="{38E46F79-F6B9-44CF-A037-7BE8DFE8D659}" type="sibTrans" cxnId="{8000F88A-C350-47A2-B8D3-6ECC880C8AD2}">
      <dgm:prSet/>
      <dgm:spPr/>
      <dgm:t>
        <a:bodyPr/>
        <a:lstStyle/>
        <a:p>
          <a:endParaRPr lang="en-US"/>
        </a:p>
      </dgm:t>
    </dgm:pt>
    <dgm:pt modelId="{5251F832-0FFB-43A1-A038-C676EC6712E0}">
      <dgm:prSet phldrT="[Text]" custT="1"/>
      <dgm:spPr/>
      <dgm:t>
        <a:bodyPr/>
        <a:lstStyle/>
        <a:p>
          <a:pPr algn="l"/>
          <a:r>
            <a:rPr lang="en-US" sz="1000" b="0" dirty="0" smtClean="0"/>
            <a:t>Open Windows Firewall port for Listener port</a:t>
          </a:r>
          <a:endParaRPr lang="en-US" sz="1000" b="0" dirty="0"/>
        </a:p>
      </dgm:t>
    </dgm:pt>
    <dgm:pt modelId="{09A971EE-CCAA-4793-BE9A-A1C9D3C50548}" type="parTrans" cxnId="{97EBF1CA-B49C-4B06-B8AD-260CDF69C670}">
      <dgm:prSet/>
      <dgm:spPr/>
      <dgm:t>
        <a:bodyPr/>
        <a:lstStyle/>
        <a:p>
          <a:endParaRPr lang="en-US"/>
        </a:p>
      </dgm:t>
    </dgm:pt>
    <dgm:pt modelId="{48C0FA55-7BF3-4F57-986E-067780DB6C11}" type="sibTrans" cxnId="{97EBF1CA-B49C-4B06-B8AD-260CDF69C670}">
      <dgm:prSet/>
      <dgm:spPr/>
      <dgm:t>
        <a:bodyPr/>
        <a:lstStyle/>
        <a:p>
          <a:endParaRPr lang="en-US"/>
        </a:p>
      </dgm:t>
    </dgm:pt>
    <dgm:pt modelId="{445CE5DE-5D75-4C3A-9D51-B161E968F200}">
      <dgm:prSet phldrT="[Text]" custT="1"/>
      <dgm:spPr/>
      <dgm:t>
        <a:bodyPr/>
        <a:lstStyle/>
        <a:p>
          <a:pPr algn="l"/>
          <a:r>
            <a:rPr lang="en-US" sz="1000" b="1" dirty="0" smtClean="0">
              <a:solidFill>
                <a:srgbClr val="FF0000"/>
              </a:solidFill>
            </a:rPr>
            <a:t>Create Public Endpoint for Listener</a:t>
          </a:r>
          <a:endParaRPr lang="en-US" sz="1000" b="1" dirty="0">
            <a:solidFill>
              <a:srgbClr val="FF0000"/>
            </a:solidFill>
          </a:endParaRPr>
        </a:p>
      </dgm:t>
    </dgm:pt>
    <dgm:pt modelId="{FB5E5B4E-7C36-4D1D-B42C-D2DC3C05A9A0}" type="parTrans" cxnId="{46FF6A85-8210-446F-96FB-2760CFE79C07}">
      <dgm:prSet/>
      <dgm:spPr/>
      <dgm:t>
        <a:bodyPr/>
        <a:lstStyle/>
        <a:p>
          <a:endParaRPr lang="en-US"/>
        </a:p>
      </dgm:t>
    </dgm:pt>
    <dgm:pt modelId="{7D72E49B-B6D2-43AA-9B07-D53FED98B157}" type="sibTrans" cxnId="{46FF6A85-8210-446F-96FB-2760CFE79C07}">
      <dgm:prSet/>
      <dgm:spPr/>
      <dgm:t>
        <a:bodyPr/>
        <a:lstStyle/>
        <a:p>
          <a:endParaRPr lang="en-US"/>
        </a:p>
      </dgm:t>
    </dgm:pt>
    <dgm:pt modelId="{90C95276-37EB-4515-B7F5-63F533B31E74}">
      <dgm:prSet phldrT="[Text]" custT="1"/>
      <dgm:spPr/>
      <dgm:t>
        <a:bodyPr/>
        <a:lstStyle/>
        <a:p>
          <a:pPr algn="l"/>
          <a:r>
            <a:rPr lang="en-US" sz="1000" b="1" dirty="0" smtClean="0">
              <a:solidFill>
                <a:srgbClr val="FF0000"/>
              </a:solidFill>
            </a:rPr>
            <a:t>Create Public Endpoint for Enterprise Manager</a:t>
          </a:r>
          <a:endParaRPr lang="en-US" sz="1000" b="1" dirty="0">
            <a:solidFill>
              <a:srgbClr val="FF0000"/>
            </a:solidFill>
          </a:endParaRPr>
        </a:p>
      </dgm:t>
    </dgm:pt>
    <dgm:pt modelId="{07A922AA-1B3B-4E2B-9452-31B706F27969}" type="parTrans" cxnId="{0C9F4B61-91DB-4894-833C-5B4275EA98F8}">
      <dgm:prSet/>
      <dgm:spPr/>
      <dgm:t>
        <a:bodyPr/>
        <a:lstStyle/>
        <a:p>
          <a:endParaRPr lang="en-US"/>
        </a:p>
      </dgm:t>
    </dgm:pt>
    <dgm:pt modelId="{29728B99-03A7-4BD2-BE40-6C7F89FE7042}" type="sibTrans" cxnId="{0C9F4B61-91DB-4894-833C-5B4275EA98F8}">
      <dgm:prSet/>
      <dgm:spPr/>
      <dgm:t>
        <a:bodyPr/>
        <a:lstStyle/>
        <a:p>
          <a:endParaRPr lang="en-US"/>
        </a:p>
      </dgm:t>
    </dgm:pt>
    <dgm:pt modelId="{46983D1C-D28D-44E1-9984-23EC7BBD7C99}">
      <dgm:prSet phldrT="[Text]" custT="1"/>
      <dgm:spPr/>
      <dgm:t>
        <a:bodyPr/>
        <a:lstStyle/>
        <a:p>
          <a:pPr algn="l"/>
          <a:r>
            <a:rPr lang="en-US" sz="1400" b="1" dirty="0" smtClean="0"/>
            <a:t>Configure Enterprise Manager</a:t>
          </a:r>
          <a:endParaRPr lang="en-US" sz="1400" b="1" dirty="0"/>
        </a:p>
      </dgm:t>
    </dgm:pt>
    <dgm:pt modelId="{3D4ADC07-CE15-4B50-B3BB-8B8D1F7A8D22}" type="parTrans" cxnId="{50D279AA-E0B7-455F-ABAF-CA9F5066F007}">
      <dgm:prSet/>
      <dgm:spPr/>
      <dgm:t>
        <a:bodyPr/>
        <a:lstStyle/>
        <a:p>
          <a:endParaRPr lang="en-US"/>
        </a:p>
      </dgm:t>
    </dgm:pt>
    <dgm:pt modelId="{C7045C0E-C66A-41A5-B555-948EFCBAABF7}" type="sibTrans" cxnId="{50D279AA-E0B7-455F-ABAF-CA9F5066F007}">
      <dgm:prSet/>
      <dgm:spPr/>
      <dgm:t>
        <a:bodyPr/>
        <a:lstStyle/>
        <a:p>
          <a:endParaRPr lang="en-US"/>
        </a:p>
      </dgm:t>
    </dgm:pt>
    <dgm:pt modelId="{0B29CD8F-26D9-4066-A925-44A622910E6F}">
      <dgm:prSet phldrT="[Text]" custT="1"/>
      <dgm:spPr/>
      <dgm:t>
        <a:bodyPr/>
        <a:lstStyle/>
        <a:p>
          <a:pPr algn="l"/>
          <a:r>
            <a:rPr lang="en-US" sz="1000" dirty="0" smtClean="0"/>
            <a:t>Use </a:t>
          </a:r>
          <a:r>
            <a:rPr lang="en-US" sz="1000" dirty="0" err="1" smtClean="0"/>
            <a:t>SQLPlus</a:t>
          </a:r>
          <a:r>
            <a:rPr lang="en-US" sz="1000" dirty="0" smtClean="0"/>
            <a:t> to confirm database creation</a:t>
          </a:r>
          <a:endParaRPr lang="en-US" sz="1000" b="1" dirty="0"/>
        </a:p>
      </dgm:t>
    </dgm:pt>
    <dgm:pt modelId="{F793319F-38B9-4347-9E5B-7782DCE24ACC}" type="parTrans" cxnId="{11B08B1C-D036-49BD-8F59-7454F8189736}">
      <dgm:prSet/>
      <dgm:spPr/>
      <dgm:t>
        <a:bodyPr/>
        <a:lstStyle/>
        <a:p>
          <a:endParaRPr lang="en-US"/>
        </a:p>
      </dgm:t>
    </dgm:pt>
    <dgm:pt modelId="{D64C3A9B-861B-40B1-AD07-C3AE3990EA5A}" type="sibTrans" cxnId="{11B08B1C-D036-49BD-8F59-7454F8189736}">
      <dgm:prSet/>
      <dgm:spPr/>
      <dgm:t>
        <a:bodyPr/>
        <a:lstStyle/>
        <a:p>
          <a:endParaRPr lang="en-US"/>
        </a:p>
      </dgm:t>
    </dgm:pt>
    <dgm:pt modelId="{3CEEF86C-FF72-4297-B07D-673DA6636E6B}" type="pres">
      <dgm:prSet presAssocID="{1DBB4187-66A9-43A7-8275-FD0871F71686}" presName="Name0" presStyleCnt="0">
        <dgm:presLayoutVars>
          <dgm:dir/>
        </dgm:presLayoutVars>
      </dgm:prSet>
      <dgm:spPr/>
      <dgm:t>
        <a:bodyPr/>
        <a:lstStyle/>
        <a:p>
          <a:endParaRPr lang="en-US"/>
        </a:p>
      </dgm:t>
    </dgm:pt>
    <dgm:pt modelId="{65A0258C-A033-433B-84F6-E56E0717510B}" type="pres">
      <dgm:prSet presAssocID="{516DBE24-1A2A-4D74-8180-70AAF02215E5}" presName="parComposite" presStyleCnt="0"/>
      <dgm:spPr/>
      <dgm:t>
        <a:bodyPr/>
        <a:lstStyle/>
        <a:p>
          <a:endParaRPr lang="en-US"/>
        </a:p>
      </dgm:t>
    </dgm:pt>
    <dgm:pt modelId="{130DCF24-64CA-4E6D-97E8-C591EA32F073}" type="pres">
      <dgm:prSet presAssocID="{516DBE24-1A2A-4D74-8180-70AAF02215E5}" presName="parBigCircle" presStyleLbl="node0" presStyleIdx="0" presStyleCnt="3" custScaleX="93769" custScaleY="99022" custLinFactNeighborX="-293" custLinFactNeighborY="-14481"/>
      <dgm:spPr>
        <a:solidFill>
          <a:schemeClr val="accent6"/>
        </a:solidFill>
      </dgm:spPr>
      <dgm:t>
        <a:bodyPr/>
        <a:lstStyle/>
        <a:p>
          <a:endParaRPr lang="en-GB"/>
        </a:p>
      </dgm:t>
    </dgm:pt>
    <dgm:pt modelId="{B2180C98-48D2-431A-BF57-43DF25F0FC8D}" type="pres">
      <dgm:prSet presAssocID="{516DBE24-1A2A-4D74-8180-70AAF02215E5}" presName="parTx" presStyleLbl="revTx" presStyleIdx="0" presStyleCnt="19" custScaleX="135198" custScaleY="134614" custLinFactNeighborX="12454" custLinFactNeighborY="-28426"/>
      <dgm:spPr/>
      <dgm:t>
        <a:bodyPr/>
        <a:lstStyle/>
        <a:p>
          <a:endParaRPr lang="en-US"/>
        </a:p>
      </dgm:t>
    </dgm:pt>
    <dgm:pt modelId="{60CCD574-D6C9-4608-A317-8ECD0C861D3A}" type="pres">
      <dgm:prSet presAssocID="{516DBE24-1A2A-4D74-8180-70AAF02215E5}" presName="bSpace" presStyleCnt="0"/>
      <dgm:spPr/>
      <dgm:t>
        <a:bodyPr/>
        <a:lstStyle/>
        <a:p>
          <a:endParaRPr lang="en-US"/>
        </a:p>
      </dgm:t>
    </dgm:pt>
    <dgm:pt modelId="{75772B9C-ADEC-4AFE-8ADF-5E90D9D956F1}" type="pres">
      <dgm:prSet presAssocID="{516DBE24-1A2A-4D74-8180-70AAF02215E5}" presName="parBackupNorm" presStyleCnt="0"/>
      <dgm:spPr/>
      <dgm:t>
        <a:bodyPr/>
        <a:lstStyle/>
        <a:p>
          <a:endParaRPr lang="en-US"/>
        </a:p>
      </dgm:t>
    </dgm:pt>
    <dgm:pt modelId="{C19B14B5-4722-4C3A-90A8-64D3D1BD53D7}" type="pres">
      <dgm:prSet presAssocID="{2442B1E4-8AA4-4DF0-A231-9330036E847C}" presName="parSpace" presStyleCnt="0"/>
      <dgm:spPr/>
      <dgm:t>
        <a:bodyPr/>
        <a:lstStyle/>
        <a:p>
          <a:endParaRPr lang="en-US"/>
        </a:p>
      </dgm:t>
    </dgm:pt>
    <dgm:pt modelId="{539859A2-00B4-4ACC-A7F8-9287D712F3DB}" type="pres">
      <dgm:prSet presAssocID="{662E43F8-6336-48CD-A8FB-372E2E9E3A17}" presName="desBackupLeftNorm" presStyleCnt="0"/>
      <dgm:spPr/>
    </dgm:pt>
    <dgm:pt modelId="{E4D2F423-E244-44C8-81E2-F11B48B33036}" type="pres">
      <dgm:prSet presAssocID="{662E43F8-6336-48CD-A8FB-372E2E9E3A17}" presName="desComposite" presStyleCnt="0"/>
      <dgm:spPr/>
    </dgm:pt>
    <dgm:pt modelId="{544F1D4F-D897-47AF-B002-6C2A18C6CAAD}" type="pres">
      <dgm:prSet presAssocID="{662E43F8-6336-48CD-A8FB-372E2E9E3A17}" presName="desCircle" presStyleLbl="node1" presStyleIdx="0" presStyleCnt="8" custLinFactNeighborX="-38379" custLinFactNeighborY="11790"/>
      <dgm:spPr/>
    </dgm:pt>
    <dgm:pt modelId="{652979C4-0A4D-421F-9348-65115B138842}" type="pres">
      <dgm:prSet presAssocID="{662E43F8-6336-48CD-A8FB-372E2E9E3A17}" presName="chTx" presStyleLbl="revTx" presStyleIdx="1" presStyleCnt="19" custScaleX="136236" custScaleY="142358" custLinFactY="-58288" custLinFactNeighborX="68163" custLinFactNeighborY="-100000"/>
      <dgm:spPr/>
      <dgm:t>
        <a:bodyPr/>
        <a:lstStyle/>
        <a:p>
          <a:endParaRPr lang="en-US"/>
        </a:p>
      </dgm:t>
    </dgm:pt>
    <dgm:pt modelId="{4653800D-8E22-4DD7-9701-9DB34E8B9349}" type="pres">
      <dgm:prSet presAssocID="{662E43F8-6336-48CD-A8FB-372E2E9E3A17}" presName="desTx" presStyleLbl="revTx" presStyleIdx="2" presStyleCnt="19">
        <dgm:presLayoutVars>
          <dgm:bulletEnabled val="1"/>
        </dgm:presLayoutVars>
      </dgm:prSet>
      <dgm:spPr/>
    </dgm:pt>
    <dgm:pt modelId="{7FD98CB5-F49A-46CD-9FF4-4D79A7FD1883}" type="pres">
      <dgm:prSet presAssocID="{662E43F8-6336-48CD-A8FB-372E2E9E3A17}" presName="desBackupRightNorm" presStyleCnt="0"/>
      <dgm:spPr/>
    </dgm:pt>
    <dgm:pt modelId="{1225B877-AFEB-472A-8B4F-E3A37CE0AB14}" type="pres">
      <dgm:prSet presAssocID="{1B45E6EF-DEA9-4EDA-A44D-F87A0B3FAA55}" presName="desSpace" presStyleCnt="0"/>
      <dgm:spPr/>
    </dgm:pt>
    <dgm:pt modelId="{8068351D-7873-44DD-A9DA-BAF7439F71CF}" type="pres">
      <dgm:prSet presAssocID="{E44C20D0-B1C9-4039-AF3D-4C133554EAFE}" presName="desBackupLeftNorm" presStyleCnt="0"/>
      <dgm:spPr/>
      <dgm:t>
        <a:bodyPr/>
        <a:lstStyle/>
        <a:p>
          <a:endParaRPr lang="en-US"/>
        </a:p>
      </dgm:t>
    </dgm:pt>
    <dgm:pt modelId="{71C04329-C4CB-4899-A0E6-71E2C526AF77}" type="pres">
      <dgm:prSet presAssocID="{E44C20D0-B1C9-4039-AF3D-4C133554EAFE}" presName="desComposite" presStyleCnt="0"/>
      <dgm:spPr/>
      <dgm:t>
        <a:bodyPr/>
        <a:lstStyle/>
        <a:p>
          <a:endParaRPr lang="en-US"/>
        </a:p>
      </dgm:t>
    </dgm:pt>
    <dgm:pt modelId="{B8591224-4073-4721-A75E-4B8B9BC2A7D9}" type="pres">
      <dgm:prSet presAssocID="{E44C20D0-B1C9-4039-AF3D-4C133554EAFE}" presName="desCircle" presStyleLbl="node1" presStyleIdx="1" presStyleCnt="8" custLinFactNeighborX="-63759" custLinFactNeighborY="17496"/>
      <dgm:spPr>
        <a:solidFill>
          <a:srgbClr val="92D050"/>
        </a:solidFill>
      </dgm:spPr>
      <dgm:t>
        <a:bodyPr/>
        <a:lstStyle/>
        <a:p>
          <a:endParaRPr lang="en-GB"/>
        </a:p>
      </dgm:t>
    </dgm:pt>
    <dgm:pt modelId="{5CADE30C-1E7D-45E7-ACEB-B86EED682363}" type="pres">
      <dgm:prSet presAssocID="{E44C20D0-B1C9-4039-AF3D-4C133554EAFE}" presName="chTx" presStyleLbl="revTx" presStyleIdx="3" presStyleCnt="19" custScaleX="157296" custScaleY="148055" custLinFactY="-48799" custLinFactNeighborX="42864" custLinFactNeighborY="-100000"/>
      <dgm:spPr/>
      <dgm:t>
        <a:bodyPr/>
        <a:lstStyle/>
        <a:p>
          <a:endParaRPr lang="en-US"/>
        </a:p>
      </dgm:t>
    </dgm:pt>
    <dgm:pt modelId="{B7624180-9812-411A-9839-1E5A9592691E}" type="pres">
      <dgm:prSet presAssocID="{E44C20D0-B1C9-4039-AF3D-4C133554EAFE}" presName="desTx" presStyleLbl="revTx" presStyleIdx="4" presStyleCnt="19">
        <dgm:presLayoutVars>
          <dgm:bulletEnabled val="1"/>
        </dgm:presLayoutVars>
      </dgm:prSet>
      <dgm:spPr/>
      <dgm:t>
        <a:bodyPr/>
        <a:lstStyle/>
        <a:p>
          <a:endParaRPr lang="en-US"/>
        </a:p>
      </dgm:t>
    </dgm:pt>
    <dgm:pt modelId="{7241543F-998C-4703-B045-05077889B0C4}" type="pres">
      <dgm:prSet presAssocID="{E44C20D0-B1C9-4039-AF3D-4C133554EAFE}" presName="desBackupRightNorm" presStyleCnt="0"/>
      <dgm:spPr/>
      <dgm:t>
        <a:bodyPr/>
        <a:lstStyle/>
        <a:p>
          <a:endParaRPr lang="en-US"/>
        </a:p>
      </dgm:t>
    </dgm:pt>
    <dgm:pt modelId="{60F9B845-E64D-4AEC-BF8E-4DCE5E6FDF78}" type="pres">
      <dgm:prSet presAssocID="{F254CE1B-8312-4595-9600-4F18EF03298D}" presName="desSpace" presStyleCnt="0"/>
      <dgm:spPr/>
      <dgm:t>
        <a:bodyPr/>
        <a:lstStyle/>
        <a:p>
          <a:endParaRPr lang="en-US"/>
        </a:p>
      </dgm:t>
    </dgm:pt>
    <dgm:pt modelId="{B311DD33-A2A4-43D7-B671-8B4D6BA87392}" type="pres">
      <dgm:prSet presAssocID="{6AABF979-1D9F-4380-8A56-D23D0B7BF6C8}" presName="desBackupLeftNorm" presStyleCnt="0"/>
      <dgm:spPr/>
    </dgm:pt>
    <dgm:pt modelId="{7C24268B-7D50-428E-8A3A-311CF369D699}" type="pres">
      <dgm:prSet presAssocID="{6AABF979-1D9F-4380-8A56-D23D0B7BF6C8}" presName="desComposite" presStyleCnt="0"/>
      <dgm:spPr/>
    </dgm:pt>
    <dgm:pt modelId="{DBBC27DA-3D76-4C5B-8BF4-54BD75D0EC0E}" type="pres">
      <dgm:prSet presAssocID="{6AABF979-1D9F-4380-8A56-D23D0B7BF6C8}" presName="desCircle" presStyleLbl="node1" presStyleIdx="2" presStyleCnt="8" custLinFactY="13887" custLinFactNeighborX="-83989" custLinFactNeighborY="100000"/>
      <dgm:spPr/>
    </dgm:pt>
    <dgm:pt modelId="{220D12E5-BA04-4995-A3EA-4F6A9E501AB7}" type="pres">
      <dgm:prSet presAssocID="{6AABF979-1D9F-4380-8A56-D23D0B7BF6C8}" presName="chTx" presStyleLbl="revTx" presStyleIdx="5" presStyleCnt="19" custScaleX="155483" custScaleY="234318" custLinFactY="-9712" custLinFactNeighborX="47654" custLinFactNeighborY="-100000"/>
      <dgm:spPr/>
      <dgm:t>
        <a:bodyPr/>
        <a:lstStyle/>
        <a:p>
          <a:endParaRPr lang="en-US"/>
        </a:p>
      </dgm:t>
    </dgm:pt>
    <dgm:pt modelId="{149F92EA-0125-453A-AA20-C7F1F50139AB}" type="pres">
      <dgm:prSet presAssocID="{6AABF979-1D9F-4380-8A56-D23D0B7BF6C8}" presName="desTx" presStyleLbl="revTx" presStyleIdx="6" presStyleCnt="19">
        <dgm:presLayoutVars>
          <dgm:bulletEnabled val="1"/>
        </dgm:presLayoutVars>
      </dgm:prSet>
      <dgm:spPr/>
    </dgm:pt>
    <dgm:pt modelId="{6E9EF37A-6C85-4D7E-AAD3-E04C01D8B3E3}" type="pres">
      <dgm:prSet presAssocID="{6AABF979-1D9F-4380-8A56-D23D0B7BF6C8}" presName="desBackupRightNorm" presStyleCnt="0"/>
      <dgm:spPr/>
    </dgm:pt>
    <dgm:pt modelId="{BF19B3D6-F832-4650-AF46-A3E9567268BF}" type="pres">
      <dgm:prSet presAssocID="{3828B45E-457F-41DB-A27C-92E3AB697F1D}" presName="desSpace" presStyleCnt="0"/>
      <dgm:spPr/>
    </dgm:pt>
    <dgm:pt modelId="{85533A05-5D14-451E-A82A-A8A1C063A2F0}" type="pres">
      <dgm:prSet presAssocID="{0B29CD8F-26D9-4066-A925-44A622910E6F}" presName="desBackupLeftNorm" presStyleCnt="0"/>
      <dgm:spPr/>
    </dgm:pt>
    <dgm:pt modelId="{417E7F94-B283-4781-B6F6-2512BB66903F}" type="pres">
      <dgm:prSet presAssocID="{0B29CD8F-26D9-4066-A925-44A622910E6F}" presName="desComposite" presStyleCnt="0"/>
      <dgm:spPr/>
    </dgm:pt>
    <dgm:pt modelId="{7F29405B-E4A9-4710-8A25-FABB03403BCD}" type="pres">
      <dgm:prSet presAssocID="{0B29CD8F-26D9-4066-A925-44A622910E6F}" presName="desCircle" presStyleLbl="node1" presStyleIdx="3" presStyleCnt="8" custLinFactNeighborX="-58477" custLinFactNeighborY="-40563"/>
      <dgm:spPr>
        <a:solidFill>
          <a:srgbClr val="92D050"/>
        </a:solidFill>
      </dgm:spPr>
      <dgm:t>
        <a:bodyPr/>
        <a:lstStyle/>
        <a:p>
          <a:endParaRPr lang="en-US"/>
        </a:p>
      </dgm:t>
    </dgm:pt>
    <dgm:pt modelId="{38323F7C-D300-4E28-83A9-7D3A737ACCCD}" type="pres">
      <dgm:prSet presAssocID="{0B29CD8F-26D9-4066-A925-44A622910E6F}" presName="chTx" presStyleLbl="revTx" presStyleIdx="7" presStyleCnt="19" custLinFactY="-58107" custLinFactNeighborX="42974" custLinFactNeighborY="-100000"/>
      <dgm:spPr/>
      <dgm:t>
        <a:bodyPr/>
        <a:lstStyle/>
        <a:p>
          <a:endParaRPr lang="en-US"/>
        </a:p>
      </dgm:t>
    </dgm:pt>
    <dgm:pt modelId="{F9F03B30-F69F-4E86-9409-BD9FFF93B3C3}" type="pres">
      <dgm:prSet presAssocID="{0B29CD8F-26D9-4066-A925-44A622910E6F}" presName="desTx" presStyleLbl="revTx" presStyleIdx="8" presStyleCnt="19">
        <dgm:presLayoutVars>
          <dgm:bulletEnabled val="1"/>
        </dgm:presLayoutVars>
      </dgm:prSet>
      <dgm:spPr/>
    </dgm:pt>
    <dgm:pt modelId="{6F399062-E496-4064-9BCE-2F4C667D4517}" type="pres">
      <dgm:prSet presAssocID="{0B29CD8F-26D9-4066-A925-44A622910E6F}" presName="desBackupRightNorm" presStyleCnt="0"/>
      <dgm:spPr/>
    </dgm:pt>
    <dgm:pt modelId="{51FA54BC-E08D-4809-B443-0C7BC6989041}" type="pres">
      <dgm:prSet presAssocID="{D64C3A9B-861B-40B1-AD07-C3AE3990EA5A}" presName="desSpace" presStyleCnt="0"/>
      <dgm:spPr/>
    </dgm:pt>
    <dgm:pt modelId="{81BD54DA-A343-4346-900F-0336F913A498}" type="pres">
      <dgm:prSet presAssocID="{83E4ED1E-57E5-421B-BAE4-4769130CF4E4}" presName="parComposite" presStyleCnt="0"/>
      <dgm:spPr/>
    </dgm:pt>
    <dgm:pt modelId="{B340D0EF-DF29-4087-A47B-2D6F32606358}" type="pres">
      <dgm:prSet presAssocID="{83E4ED1E-57E5-421B-BAE4-4769130CF4E4}" presName="parBigCircle" presStyleLbl="node0" presStyleIdx="1" presStyleCnt="3" custLinFactNeighborX="-23757" custLinFactNeighborY="-24343"/>
      <dgm:spPr>
        <a:blipFill rotWithShape="0">
          <a:blip xmlns:r="http://schemas.openxmlformats.org/officeDocument/2006/relationships" r:embed="rId1"/>
          <a:stretch>
            <a:fillRect/>
          </a:stretch>
        </a:blipFill>
      </dgm:spPr>
      <dgm:t>
        <a:bodyPr/>
        <a:lstStyle/>
        <a:p>
          <a:endParaRPr lang="en-US"/>
        </a:p>
      </dgm:t>
    </dgm:pt>
    <dgm:pt modelId="{5DCB8511-D9FD-47A3-A26A-7C38DAB16713}" type="pres">
      <dgm:prSet presAssocID="{83E4ED1E-57E5-421B-BAE4-4769130CF4E4}" presName="parTx" presStyleLbl="revTx" presStyleIdx="9" presStyleCnt="19" custScaleX="179740" custScaleY="141738" custLinFactNeighborX="-7405" custLinFactNeighborY="-24374"/>
      <dgm:spPr/>
      <dgm:t>
        <a:bodyPr/>
        <a:lstStyle/>
        <a:p>
          <a:endParaRPr lang="en-US"/>
        </a:p>
      </dgm:t>
    </dgm:pt>
    <dgm:pt modelId="{C7BBE5D7-27B5-41D2-999B-CC0DAF4C5802}" type="pres">
      <dgm:prSet presAssocID="{83E4ED1E-57E5-421B-BAE4-4769130CF4E4}" presName="bSpace" presStyleCnt="0"/>
      <dgm:spPr/>
    </dgm:pt>
    <dgm:pt modelId="{8E2E24C5-BDC4-47DA-A3A9-79472D74D485}" type="pres">
      <dgm:prSet presAssocID="{83E4ED1E-57E5-421B-BAE4-4769130CF4E4}" presName="parBackupNorm" presStyleCnt="0"/>
      <dgm:spPr/>
    </dgm:pt>
    <dgm:pt modelId="{0B8B5E4E-F577-4209-97C4-1504D1FC68CA}" type="pres">
      <dgm:prSet presAssocID="{10F37D52-42EC-47C7-B5E0-4C589752163A}" presName="parSpace" presStyleCnt="0"/>
      <dgm:spPr/>
    </dgm:pt>
    <dgm:pt modelId="{5788FDFA-33DB-44F6-801B-A02F6BB85DA0}" type="pres">
      <dgm:prSet presAssocID="{51057CB6-E039-4620-B4F2-76B15222F4EA}" presName="desBackupLeftNorm" presStyleCnt="0"/>
      <dgm:spPr/>
    </dgm:pt>
    <dgm:pt modelId="{354CB9C0-C0D6-41BC-AF5D-B77E1DE70BDB}" type="pres">
      <dgm:prSet presAssocID="{51057CB6-E039-4620-B4F2-76B15222F4EA}" presName="desComposite" presStyleCnt="0"/>
      <dgm:spPr/>
    </dgm:pt>
    <dgm:pt modelId="{CE9634D1-D13B-4CDC-97DC-598F3FB9538C}" type="pres">
      <dgm:prSet presAssocID="{51057CB6-E039-4620-B4F2-76B15222F4EA}" presName="desCircle" presStyleLbl="node1" presStyleIdx="4" presStyleCnt="8" custLinFactX="-56643" custLinFactNeighborX="-100000" custLinFactNeighborY="-13141"/>
      <dgm:spPr/>
    </dgm:pt>
    <dgm:pt modelId="{D679A7A5-4DC7-4D9F-B2F0-39A0988CF64D}" type="pres">
      <dgm:prSet presAssocID="{51057CB6-E039-4620-B4F2-76B15222F4EA}" presName="chTx" presStyleLbl="revTx" presStyleIdx="10" presStyleCnt="19" custScaleX="152431" custScaleY="124483" custLinFactY="-42002" custLinFactNeighborX="-5167" custLinFactNeighborY="-100000"/>
      <dgm:spPr/>
      <dgm:t>
        <a:bodyPr/>
        <a:lstStyle/>
        <a:p>
          <a:endParaRPr lang="en-US"/>
        </a:p>
      </dgm:t>
    </dgm:pt>
    <dgm:pt modelId="{2F95E916-E8F7-4EBB-B9B5-288711F5D76E}" type="pres">
      <dgm:prSet presAssocID="{51057CB6-E039-4620-B4F2-76B15222F4EA}" presName="desTx" presStyleLbl="revTx" presStyleIdx="11" presStyleCnt="19">
        <dgm:presLayoutVars>
          <dgm:bulletEnabled val="1"/>
        </dgm:presLayoutVars>
      </dgm:prSet>
      <dgm:spPr/>
    </dgm:pt>
    <dgm:pt modelId="{86C630A6-2B20-4EBF-8431-BC3F6E559484}" type="pres">
      <dgm:prSet presAssocID="{51057CB6-E039-4620-B4F2-76B15222F4EA}" presName="desBackupRightNorm" presStyleCnt="0"/>
      <dgm:spPr/>
    </dgm:pt>
    <dgm:pt modelId="{AD68CECD-86C7-4B50-8EDD-76806F826CF3}" type="pres">
      <dgm:prSet presAssocID="{38E46F79-F6B9-44CF-A037-7BE8DFE8D659}" presName="desSpace" presStyleCnt="0"/>
      <dgm:spPr/>
    </dgm:pt>
    <dgm:pt modelId="{8C896ACB-2735-4D87-A037-60174E3C821E}" type="pres">
      <dgm:prSet presAssocID="{5251F832-0FFB-43A1-A038-C676EC6712E0}" presName="desBackupLeftNorm" presStyleCnt="0"/>
      <dgm:spPr/>
    </dgm:pt>
    <dgm:pt modelId="{2509F7B5-2423-4DF5-9EBB-2E0030BE58AB}" type="pres">
      <dgm:prSet presAssocID="{5251F832-0FFB-43A1-A038-C676EC6712E0}" presName="desComposite" presStyleCnt="0"/>
      <dgm:spPr/>
    </dgm:pt>
    <dgm:pt modelId="{A269A127-18CB-4649-9E1A-2D532CBD55C8}" type="pres">
      <dgm:prSet presAssocID="{5251F832-0FFB-43A1-A038-C676EC6712E0}" presName="desCircle" presStyleLbl="node1" presStyleIdx="5" presStyleCnt="8" custLinFactX="-88662" custLinFactY="81494" custLinFactNeighborX="-100000" custLinFactNeighborY="100000"/>
      <dgm:spPr>
        <a:solidFill>
          <a:srgbClr val="92D050"/>
        </a:solidFill>
      </dgm:spPr>
      <dgm:t>
        <a:bodyPr/>
        <a:lstStyle/>
        <a:p>
          <a:endParaRPr lang="en-US"/>
        </a:p>
      </dgm:t>
    </dgm:pt>
    <dgm:pt modelId="{93E18522-73D2-49C3-91DE-955AB6AFB4EB}" type="pres">
      <dgm:prSet presAssocID="{5251F832-0FFB-43A1-A038-C676EC6712E0}" presName="chTx" presStyleLbl="revTx" presStyleIdx="12" presStyleCnt="19" custScaleX="184493" custScaleY="293190" custLinFactNeighborX="-15389" custLinFactNeighborY="-88812"/>
      <dgm:spPr/>
      <dgm:t>
        <a:bodyPr/>
        <a:lstStyle/>
        <a:p>
          <a:endParaRPr lang="en-US"/>
        </a:p>
      </dgm:t>
    </dgm:pt>
    <dgm:pt modelId="{A8963B87-EF2E-491E-BBD5-F0B4AD78B0EC}" type="pres">
      <dgm:prSet presAssocID="{5251F832-0FFB-43A1-A038-C676EC6712E0}" presName="desTx" presStyleLbl="revTx" presStyleIdx="13" presStyleCnt="19">
        <dgm:presLayoutVars>
          <dgm:bulletEnabled val="1"/>
        </dgm:presLayoutVars>
      </dgm:prSet>
      <dgm:spPr/>
    </dgm:pt>
    <dgm:pt modelId="{E51B16BC-3682-400F-AFD6-757307ECCE51}" type="pres">
      <dgm:prSet presAssocID="{5251F832-0FFB-43A1-A038-C676EC6712E0}" presName="desBackupRightNorm" presStyleCnt="0"/>
      <dgm:spPr/>
    </dgm:pt>
    <dgm:pt modelId="{48CA19FB-FCC0-4BC6-82E6-F11952EB2164}" type="pres">
      <dgm:prSet presAssocID="{48C0FA55-7BF3-4F57-986E-067780DB6C11}" presName="desSpace" presStyleCnt="0"/>
      <dgm:spPr/>
    </dgm:pt>
    <dgm:pt modelId="{E683D268-DEEB-463C-9E7C-F10B9749F478}" type="pres">
      <dgm:prSet presAssocID="{445CE5DE-5D75-4C3A-9D51-B161E968F200}" presName="desBackupLeftNorm" presStyleCnt="0"/>
      <dgm:spPr/>
    </dgm:pt>
    <dgm:pt modelId="{5F93E65B-76FB-40FF-8A08-DC56F2D98D03}" type="pres">
      <dgm:prSet presAssocID="{445CE5DE-5D75-4C3A-9D51-B161E968F200}" presName="desComposite" presStyleCnt="0"/>
      <dgm:spPr/>
    </dgm:pt>
    <dgm:pt modelId="{C6201C37-103B-49DE-A332-3455365FE810}" type="pres">
      <dgm:prSet presAssocID="{445CE5DE-5D75-4C3A-9D51-B161E968F200}" presName="desCircle" presStyleLbl="node1" presStyleIdx="6" presStyleCnt="8" custLinFactX="-60181" custLinFactNeighborX="-100000" custLinFactNeighborY="-49484"/>
      <dgm:spPr/>
    </dgm:pt>
    <dgm:pt modelId="{AA6A2EEB-1284-43A1-A9E3-95FEE145324B}" type="pres">
      <dgm:prSet presAssocID="{445CE5DE-5D75-4C3A-9D51-B161E968F200}" presName="chTx" presStyleLbl="revTx" presStyleIdx="14" presStyleCnt="19" custScaleY="92319" custLinFactY="-50852" custLinFactNeighborX="-11536" custLinFactNeighborY="-100000"/>
      <dgm:spPr/>
      <dgm:t>
        <a:bodyPr/>
        <a:lstStyle/>
        <a:p>
          <a:endParaRPr lang="en-US"/>
        </a:p>
      </dgm:t>
    </dgm:pt>
    <dgm:pt modelId="{88B98AB8-8F36-4604-81D8-F297B29ECC7A}" type="pres">
      <dgm:prSet presAssocID="{445CE5DE-5D75-4C3A-9D51-B161E968F200}" presName="desTx" presStyleLbl="revTx" presStyleIdx="15" presStyleCnt="19">
        <dgm:presLayoutVars>
          <dgm:bulletEnabled val="1"/>
        </dgm:presLayoutVars>
      </dgm:prSet>
      <dgm:spPr/>
    </dgm:pt>
    <dgm:pt modelId="{F75B5DF7-9EE6-4CFA-9647-9F2A3FB66D3F}" type="pres">
      <dgm:prSet presAssocID="{445CE5DE-5D75-4C3A-9D51-B161E968F200}" presName="desBackupRightNorm" presStyleCnt="0"/>
      <dgm:spPr/>
    </dgm:pt>
    <dgm:pt modelId="{CE7FDCBB-AD73-4014-AE04-4BE2211B1884}" type="pres">
      <dgm:prSet presAssocID="{7D72E49B-B6D2-43AA-9B07-D53FED98B157}" presName="desSpace" presStyleCnt="0"/>
      <dgm:spPr/>
    </dgm:pt>
    <dgm:pt modelId="{C494072D-B530-414F-9AD9-7A7891D033ED}" type="pres">
      <dgm:prSet presAssocID="{46983D1C-D28D-44E1-9984-23EC7BBD7C99}" presName="parComposite" presStyleCnt="0"/>
      <dgm:spPr/>
    </dgm:pt>
    <dgm:pt modelId="{047A3F02-D5B2-4F10-A5F9-5FC9B91971E6}" type="pres">
      <dgm:prSet presAssocID="{46983D1C-D28D-44E1-9984-23EC7BBD7C99}" presName="parBigCircle" presStyleLbl="node0" presStyleIdx="2" presStyleCnt="3" custLinFactNeighborX="-68368" custLinFactNeighborY="-15608"/>
      <dgm:spPr>
        <a:solidFill>
          <a:srgbClr val="92D050"/>
        </a:solidFill>
      </dgm:spPr>
      <dgm:t>
        <a:bodyPr/>
        <a:lstStyle/>
        <a:p>
          <a:endParaRPr lang="en-US"/>
        </a:p>
      </dgm:t>
    </dgm:pt>
    <dgm:pt modelId="{119FF12F-DC40-4077-8692-0E9158DE1AE6}" type="pres">
      <dgm:prSet presAssocID="{46983D1C-D28D-44E1-9984-23EC7BBD7C99}" presName="parTx" presStyleLbl="revTx" presStyleIdx="16" presStyleCnt="19" custLinFactNeighborX="-61742" custLinFactNeighborY="-11341"/>
      <dgm:spPr/>
      <dgm:t>
        <a:bodyPr/>
        <a:lstStyle/>
        <a:p>
          <a:endParaRPr lang="en-US"/>
        </a:p>
      </dgm:t>
    </dgm:pt>
    <dgm:pt modelId="{F19E5F49-E510-40BE-B54F-BF791D29FE4D}" type="pres">
      <dgm:prSet presAssocID="{46983D1C-D28D-44E1-9984-23EC7BBD7C99}" presName="bSpace" presStyleCnt="0"/>
      <dgm:spPr/>
    </dgm:pt>
    <dgm:pt modelId="{4B7054FF-32F4-4511-A97F-51F15D3305FA}" type="pres">
      <dgm:prSet presAssocID="{46983D1C-D28D-44E1-9984-23EC7BBD7C99}" presName="parBackupNorm" presStyleCnt="0"/>
      <dgm:spPr/>
    </dgm:pt>
    <dgm:pt modelId="{275A1285-7074-4708-B0FA-714C9474251F}" type="pres">
      <dgm:prSet presAssocID="{C7045C0E-C66A-41A5-B555-948EFCBAABF7}" presName="parSpace" presStyleCnt="0"/>
      <dgm:spPr/>
    </dgm:pt>
    <dgm:pt modelId="{CB0CFF99-0D6D-41F1-B0FB-2271F3E746A5}" type="pres">
      <dgm:prSet presAssocID="{90C95276-37EB-4515-B7F5-63F533B31E74}" presName="desBackupLeftNorm" presStyleCnt="0"/>
      <dgm:spPr/>
    </dgm:pt>
    <dgm:pt modelId="{E7B622BA-669F-4D8F-86CA-12520B2E99D0}" type="pres">
      <dgm:prSet presAssocID="{90C95276-37EB-4515-B7F5-63F533B31E74}" presName="desComposite" presStyleCnt="0"/>
      <dgm:spPr/>
    </dgm:pt>
    <dgm:pt modelId="{3AE2139E-E89C-46C6-B56C-AE50851ACE6C}" type="pres">
      <dgm:prSet presAssocID="{90C95276-37EB-4515-B7F5-63F533B31E74}" presName="desCircle" presStyleLbl="node1" presStyleIdx="7" presStyleCnt="8" custLinFactX="-70883" custLinFactNeighborX="-100000" custLinFactNeighborY="-2000"/>
      <dgm:spPr/>
    </dgm:pt>
    <dgm:pt modelId="{640F6261-B767-4267-9E35-AF9F8541E0FD}" type="pres">
      <dgm:prSet presAssocID="{90C95276-37EB-4515-B7F5-63F533B31E74}" presName="chTx" presStyleLbl="revTx" presStyleIdx="17" presStyleCnt="19" custScaleX="172257" custScaleY="133614" custLinFactY="-40642" custLinFactNeighborX="18584" custLinFactNeighborY="-100000"/>
      <dgm:spPr/>
      <dgm:t>
        <a:bodyPr/>
        <a:lstStyle/>
        <a:p>
          <a:endParaRPr lang="en-US"/>
        </a:p>
      </dgm:t>
    </dgm:pt>
    <dgm:pt modelId="{D7604F3D-73C7-46F2-AB53-00E4AFD71113}" type="pres">
      <dgm:prSet presAssocID="{90C95276-37EB-4515-B7F5-63F533B31E74}" presName="desTx" presStyleLbl="revTx" presStyleIdx="18" presStyleCnt="19">
        <dgm:presLayoutVars>
          <dgm:bulletEnabled val="1"/>
        </dgm:presLayoutVars>
      </dgm:prSet>
      <dgm:spPr/>
    </dgm:pt>
    <dgm:pt modelId="{2CF866F0-357C-437D-9E3E-C0F0CEA58B44}" type="pres">
      <dgm:prSet presAssocID="{90C95276-37EB-4515-B7F5-63F533B31E74}" presName="desBackupRightNorm" presStyleCnt="0"/>
      <dgm:spPr/>
    </dgm:pt>
    <dgm:pt modelId="{9A676E81-996B-4199-A3BD-FB2B39133B69}" type="pres">
      <dgm:prSet presAssocID="{29728B99-03A7-4BD2-BE40-6C7F89FE7042}" presName="desSpace" presStyleCnt="0"/>
      <dgm:spPr/>
    </dgm:pt>
  </dgm:ptLst>
  <dgm:cxnLst>
    <dgm:cxn modelId="{50D279AA-E0B7-455F-ABAF-CA9F5066F007}" srcId="{1DBB4187-66A9-43A7-8275-FD0871F71686}" destId="{46983D1C-D28D-44E1-9984-23EC7BBD7C99}" srcOrd="2" destOrd="0" parTransId="{3D4ADC07-CE15-4B50-B3BB-8B8D1F7A8D22}" sibTransId="{C7045C0E-C66A-41A5-B555-948EFCBAABF7}"/>
    <dgm:cxn modelId="{728ED24E-0991-408F-B93C-A27340E304BE}" type="presOf" srcId="{46983D1C-D28D-44E1-9984-23EC7BBD7C99}" destId="{119FF12F-DC40-4077-8692-0E9158DE1AE6}" srcOrd="0" destOrd="0" presId="urn:microsoft.com/office/officeart/2008/layout/CircleAccentTimeline"/>
    <dgm:cxn modelId="{824E00BB-DC95-49AB-B16B-AEFFF029DD7D}" type="presOf" srcId="{445CE5DE-5D75-4C3A-9D51-B161E968F200}" destId="{AA6A2EEB-1284-43A1-A9E3-95FEE145324B}" srcOrd="0" destOrd="0" presId="urn:microsoft.com/office/officeart/2008/layout/CircleAccentTimeline"/>
    <dgm:cxn modelId="{32521ED4-A4FD-402D-8D03-2735785ABCB9}" srcId="{516DBE24-1A2A-4D74-8180-70AAF02215E5}" destId="{662E43F8-6336-48CD-A8FB-372E2E9E3A17}" srcOrd="0" destOrd="0" parTransId="{673215C3-A130-4EFF-A42A-B437770E05C4}" sibTransId="{1B45E6EF-DEA9-4EDA-A44D-F87A0B3FAA55}"/>
    <dgm:cxn modelId="{B79CFADB-05F9-454D-947C-5539A07BF0DB}" srcId="{1DBB4187-66A9-43A7-8275-FD0871F71686}" destId="{83E4ED1E-57E5-421B-BAE4-4769130CF4E4}" srcOrd="1" destOrd="0" parTransId="{6DFDEE53-1CC2-4A5E-89B0-3F0873D2FB58}" sibTransId="{10F37D52-42EC-47C7-B5E0-4C589752163A}"/>
    <dgm:cxn modelId="{8000F88A-C350-47A2-B8D3-6ECC880C8AD2}" srcId="{83E4ED1E-57E5-421B-BAE4-4769130CF4E4}" destId="{51057CB6-E039-4620-B4F2-76B15222F4EA}" srcOrd="0" destOrd="0" parTransId="{68440424-4E18-4133-8AED-93F14CA13A7F}" sibTransId="{38E46F79-F6B9-44CF-A037-7BE8DFE8D659}"/>
    <dgm:cxn modelId="{8C75A28D-39A4-4A27-BDE1-E6DFA9DBAE1A}" type="presOf" srcId="{662E43F8-6336-48CD-A8FB-372E2E9E3A17}" destId="{652979C4-0A4D-421F-9348-65115B138842}" srcOrd="0" destOrd="0" presId="urn:microsoft.com/office/officeart/2008/layout/CircleAccentTimeline"/>
    <dgm:cxn modelId="{1D3BE4F1-77B2-4377-84E4-6FF4C431ACB2}" srcId="{516DBE24-1A2A-4D74-8180-70AAF02215E5}" destId="{6AABF979-1D9F-4380-8A56-D23D0B7BF6C8}" srcOrd="2" destOrd="0" parTransId="{E8046FAC-2B48-43EB-9A33-1261C538F3EB}" sibTransId="{3828B45E-457F-41DB-A27C-92E3AB697F1D}"/>
    <dgm:cxn modelId="{11B08B1C-D036-49BD-8F59-7454F8189736}" srcId="{516DBE24-1A2A-4D74-8180-70AAF02215E5}" destId="{0B29CD8F-26D9-4066-A925-44A622910E6F}" srcOrd="3" destOrd="0" parTransId="{F793319F-38B9-4347-9E5B-7782DCE24ACC}" sibTransId="{D64C3A9B-861B-40B1-AD07-C3AE3990EA5A}"/>
    <dgm:cxn modelId="{0D2AAB9E-D16D-4A9E-83B4-C5EC2D03358B}" type="presOf" srcId="{90C95276-37EB-4515-B7F5-63F533B31E74}" destId="{640F6261-B767-4267-9E35-AF9F8541E0FD}" srcOrd="0" destOrd="0" presId="urn:microsoft.com/office/officeart/2008/layout/CircleAccentTimeline"/>
    <dgm:cxn modelId="{5D2BC48C-44AB-4178-95DD-47F2BEA683AC}" srcId="{516DBE24-1A2A-4D74-8180-70AAF02215E5}" destId="{E44C20D0-B1C9-4039-AF3D-4C133554EAFE}" srcOrd="1" destOrd="0" parTransId="{B9AA95D5-0940-416C-90C1-DF0FAB5C59BF}" sibTransId="{F254CE1B-8312-4595-9600-4F18EF03298D}"/>
    <dgm:cxn modelId="{FFD8BFAE-444D-424F-AB94-A2A80BDF4500}" type="presOf" srcId="{516DBE24-1A2A-4D74-8180-70AAF02215E5}" destId="{B2180C98-48D2-431A-BF57-43DF25F0FC8D}" srcOrd="0" destOrd="0" presId="urn:microsoft.com/office/officeart/2008/layout/CircleAccentTimeline"/>
    <dgm:cxn modelId="{E02499C1-7651-4365-B362-A725C074DB18}" type="presOf" srcId="{1DBB4187-66A9-43A7-8275-FD0871F71686}" destId="{3CEEF86C-FF72-4297-B07D-673DA6636E6B}" srcOrd="0" destOrd="0" presId="urn:microsoft.com/office/officeart/2008/layout/CircleAccentTimeline"/>
    <dgm:cxn modelId="{1DAF6059-9790-4B0C-83D8-5E4640140AC9}" type="presOf" srcId="{5251F832-0FFB-43A1-A038-C676EC6712E0}" destId="{93E18522-73D2-49C3-91DE-955AB6AFB4EB}" srcOrd="0" destOrd="0" presId="urn:microsoft.com/office/officeart/2008/layout/CircleAccentTimeline"/>
    <dgm:cxn modelId="{79F7C094-8382-411A-8018-95FB4A843A9A}" type="presOf" srcId="{6AABF979-1D9F-4380-8A56-D23D0B7BF6C8}" destId="{220D12E5-BA04-4995-A3EA-4F6A9E501AB7}" srcOrd="0" destOrd="0" presId="urn:microsoft.com/office/officeart/2008/layout/CircleAccentTimeline"/>
    <dgm:cxn modelId="{0C9F4B61-91DB-4894-833C-5B4275EA98F8}" srcId="{46983D1C-D28D-44E1-9984-23EC7BBD7C99}" destId="{90C95276-37EB-4515-B7F5-63F533B31E74}" srcOrd="0" destOrd="0" parTransId="{07A922AA-1B3B-4E2B-9452-31B706F27969}" sibTransId="{29728B99-03A7-4BD2-BE40-6C7F89FE7042}"/>
    <dgm:cxn modelId="{46FF6A85-8210-446F-96FB-2760CFE79C07}" srcId="{83E4ED1E-57E5-421B-BAE4-4769130CF4E4}" destId="{445CE5DE-5D75-4C3A-9D51-B161E968F200}" srcOrd="2" destOrd="0" parTransId="{FB5E5B4E-7C36-4D1D-B42C-D2DC3C05A9A0}" sibTransId="{7D72E49B-B6D2-43AA-9B07-D53FED98B157}"/>
    <dgm:cxn modelId="{BDDCEDDB-E7C6-4353-97E8-CD5D99B23414}" type="presOf" srcId="{83E4ED1E-57E5-421B-BAE4-4769130CF4E4}" destId="{5DCB8511-D9FD-47A3-A26A-7C38DAB16713}" srcOrd="0" destOrd="0" presId="urn:microsoft.com/office/officeart/2008/layout/CircleAccentTimeline"/>
    <dgm:cxn modelId="{B3195906-56EC-49D5-AF5D-C6017BBE421A}" type="presOf" srcId="{0B29CD8F-26D9-4066-A925-44A622910E6F}" destId="{38323F7C-D300-4E28-83A9-7D3A737ACCCD}" srcOrd="0" destOrd="0" presId="urn:microsoft.com/office/officeart/2008/layout/CircleAccentTimeline"/>
    <dgm:cxn modelId="{97EBF1CA-B49C-4B06-B8AD-260CDF69C670}" srcId="{83E4ED1E-57E5-421B-BAE4-4769130CF4E4}" destId="{5251F832-0FFB-43A1-A038-C676EC6712E0}" srcOrd="1" destOrd="0" parTransId="{09A971EE-CCAA-4793-BE9A-A1C9D3C50548}" sibTransId="{48C0FA55-7BF3-4F57-986E-067780DB6C11}"/>
    <dgm:cxn modelId="{DB44C23C-DE29-4EF4-8FF2-00E1DC94FA80}" type="presOf" srcId="{E44C20D0-B1C9-4039-AF3D-4C133554EAFE}" destId="{5CADE30C-1E7D-45E7-ACEB-B86EED682363}" srcOrd="0" destOrd="0" presId="urn:microsoft.com/office/officeart/2008/layout/CircleAccentTimeline"/>
    <dgm:cxn modelId="{D5D9C7B4-BC13-421F-8E3D-4B0A8963A1EB}" srcId="{1DBB4187-66A9-43A7-8275-FD0871F71686}" destId="{516DBE24-1A2A-4D74-8180-70AAF02215E5}" srcOrd="0" destOrd="0" parTransId="{3A675154-5C4C-4BAE-9A33-1D7DC3B15AD1}" sibTransId="{2442B1E4-8AA4-4DF0-A231-9330036E847C}"/>
    <dgm:cxn modelId="{50E4624B-7E53-45FA-BB48-B5EDF0EBC17A}" type="presOf" srcId="{51057CB6-E039-4620-B4F2-76B15222F4EA}" destId="{D679A7A5-4DC7-4D9F-B2F0-39A0988CF64D}" srcOrd="0" destOrd="0" presId="urn:microsoft.com/office/officeart/2008/layout/CircleAccentTimeline"/>
    <dgm:cxn modelId="{960CFBB5-99DC-45C4-AB25-F6A7BE70A1A6}" type="presParOf" srcId="{3CEEF86C-FF72-4297-B07D-673DA6636E6B}" destId="{65A0258C-A033-433B-84F6-E56E0717510B}" srcOrd="0" destOrd="0" presId="urn:microsoft.com/office/officeart/2008/layout/CircleAccentTimeline"/>
    <dgm:cxn modelId="{DD40B785-DC19-48AB-81F2-8D6846AB8184}" type="presParOf" srcId="{65A0258C-A033-433B-84F6-E56E0717510B}" destId="{130DCF24-64CA-4E6D-97E8-C591EA32F073}" srcOrd="0" destOrd="0" presId="urn:microsoft.com/office/officeart/2008/layout/CircleAccentTimeline"/>
    <dgm:cxn modelId="{4FD5305A-934B-45A7-A04E-4E1F8578C140}" type="presParOf" srcId="{65A0258C-A033-433B-84F6-E56E0717510B}" destId="{B2180C98-48D2-431A-BF57-43DF25F0FC8D}" srcOrd="1" destOrd="0" presId="urn:microsoft.com/office/officeart/2008/layout/CircleAccentTimeline"/>
    <dgm:cxn modelId="{991BD4C0-9E1E-41CB-AC8B-3A2ADE8E4BD8}" type="presParOf" srcId="{65A0258C-A033-433B-84F6-E56E0717510B}" destId="{60CCD574-D6C9-4608-A317-8ECD0C861D3A}" srcOrd="2" destOrd="0" presId="urn:microsoft.com/office/officeart/2008/layout/CircleAccentTimeline"/>
    <dgm:cxn modelId="{D30ACD66-4AA4-4EEA-AFEF-78C7A1D4F435}" type="presParOf" srcId="{3CEEF86C-FF72-4297-B07D-673DA6636E6B}" destId="{75772B9C-ADEC-4AFE-8ADF-5E90D9D956F1}" srcOrd="1" destOrd="0" presId="urn:microsoft.com/office/officeart/2008/layout/CircleAccentTimeline"/>
    <dgm:cxn modelId="{86FB9021-C058-472B-9259-5572316C603C}" type="presParOf" srcId="{3CEEF86C-FF72-4297-B07D-673DA6636E6B}" destId="{C19B14B5-4722-4C3A-90A8-64D3D1BD53D7}" srcOrd="2" destOrd="0" presId="urn:microsoft.com/office/officeart/2008/layout/CircleAccentTimeline"/>
    <dgm:cxn modelId="{E0A70F8A-2440-4FE2-9D85-EAEBEE622159}" type="presParOf" srcId="{3CEEF86C-FF72-4297-B07D-673DA6636E6B}" destId="{539859A2-00B4-4ACC-A7F8-9287D712F3DB}" srcOrd="3" destOrd="0" presId="urn:microsoft.com/office/officeart/2008/layout/CircleAccentTimeline"/>
    <dgm:cxn modelId="{B3DE7453-5352-4526-83F0-FD9C5950FEE3}" type="presParOf" srcId="{3CEEF86C-FF72-4297-B07D-673DA6636E6B}" destId="{E4D2F423-E244-44C8-81E2-F11B48B33036}" srcOrd="4" destOrd="0" presId="urn:microsoft.com/office/officeart/2008/layout/CircleAccentTimeline"/>
    <dgm:cxn modelId="{17D20245-B648-4DBE-9144-51F0C0304F96}" type="presParOf" srcId="{E4D2F423-E244-44C8-81E2-F11B48B33036}" destId="{544F1D4F-D897-47AF-B002-6C2A18C6CAAD}" srcOrd="0" destOrd="0" presId="urn:microsoft.com/office/officeart/2008/layout/CircleAccentTimeline"/>
    <dgm:cxn modelId="{E8C3D90E-0967-4230-B4CD-572E2C4193C5}" type="presParOf" srcId="{E4D2F423-E244-44C8-81E2-F11B48B33036}" destId="{652979C4-0A4D-421F-9348-65115B138842}" srcOrd="1" destOrd="0" presId="urn:microsoft.com/office/officeart/2008/layout/CircleAccentTimeline"/>
    <dgm:cxn modelId="{822C8804-876F-44A8-AAD8-236512AFFBDC}" type="presParOf" srcId="{E4D2F423-E244-44C8-81E2-F11B48B33036}" destId="{4653800D-8E22-4DD7-9701-9DB34E8B9349}" srcOrd="2" destOrd="0" presId="urn:microsoft.com/office/officeart/2008/layout/CircleAccentTimeline"/>
    <dgm:cxn modelId="{6F7FA18D-5C7F-48A4-BE33-CEF799342A58}" type="presParOf" srcId="{3CEEF86C-FF72-4297-B07D-673DA6636E6B}" destId="{7FD98CB5-F49A-46CD-9FF4-4D79A7FD1883}" srcOrd="5" destOrd="0" presId="urn:microsoft.com/office/officeart/2008/layout/CircleAccentTimeline"/>
    <dgm:cxn modelId="{E789980E-9CA1-4958-B296-AFDFA169601E}" type="presParOf" srcId="{3CEEF86C-FF72-4297-B07D-673DA6636E6B}" destId="{1225B877-AFEB-472A-8B4F-E3A37CE0AB14}" srcOrd="6" destOrd="0" presId="urn:microsoft.com/office/officeart/2008/layout/CircleAccentTimeline"/>
    <dgm:cxn modelId="{E3C38D50-96F1-4648-9E62-8F84C21D134D}" type="presParOf" srcId="{3CEEF86C-FF72-4297-B07D-673DA6636E6B}" destId="{8068351D-7873-44DD-A9DA-BAF7439F71CF}" srcOrd="7" destOrd="0" presId="urn:microsoft.com/office/officeart/2008/layout/CircleAccentTimeline"/>
    <dgm:cxn modelId="{959E457F-5828-48B8-B270-6DA0C4EE6F6A}" type="presParOf" srcId="{3CEEF86C-FF72-4297-B07D-673DA6636E6B}" destId="{71C04329-C4CB-4899-A0E6-71E2C526AF77}" srcOrd="8" destOrd="0" presId="urn:microsoft.com/office/officeart/2008/layout/CircleAccentTimeline"/>
    <dgm:cxn modelId="{8EACD3CC-C31E-449D-96DF-65CFD1301CB0}" type="presParOf" srcId="{71C04329-C4CB-4899-A0E6-71E2C526AF77}" destId="{B8591224-4073-4721-A75E-4B8B9BC2A7D9}" srcOrd="0" destOrd="0" presId="urn:microsoft.com/office/officeart/2008/layout/CircleAccentTimeline"/>
    <dgm:cxn modelId="{B748E400-FA45-4470-8065-C3EA5554B925}" type="presParOf" srcId="{71C04329-C4CB-4899-A0E6-71E2C526AF77}" destId="{5CADE30C-1E7D-45E7-ACEB-B86EED682363}" srcOrd="1" destOrd="0" presId="urn:microsoft.com/office/officeart/2008/layout/CircleAccentTimeline"/>
    <dgm:cxn modelId="{203B9445-26D3-470D-826F-D796B6359903}" type="presParOf" srcId="{71C04329-C4CB-4899-A0E6-71E2C526AF77}" destId="{B7624180-9812-411A-9839-1E5A9592691E}" srcOrd="2" destOrd="0" presId="urn:microsoft.com/office/officeart/2008/layout/CircleAccentTimeline"/>
    <dgm:cxn modelId="{41564D3F-14F9-43CB-BE72-166701B8B692}" type="presParOf" srcId="{3CEEF86C-FF72-4297-B07D-673DA6636E6B}" destId="{7241543F-998C-4703-B045-05077889B0C4}" srcOrd="9" destOrd="0" presId="urn:microsoft.com/office/officeart/2008/layout/CircleAccentTimeline"/>
    <dgm:cxn modelId="{564FB7F3-30C0-4918-918E-941A134708B4}" type="presParOf" srcId="{3CEEF86C-FF72-4297-B07D-673DA6636E6B}" destId="{60F9B845-E64D-4AEC-BF8E-4DCE5E6FDF78}" srcOrd="10" destOrd="0" presId="urn:microsoft.com/office/officeart/2008/layout/CircleAccentTimeline"/>
    <dgm:cxn modelId="{80BF6726-2CAB-42AF-A5A4-3521AB54EAE5}" type="presParOf" srcId="{3CEEF86C-FF72-4297-B07D-673DA6636E6B}" destId="{B311DD33-A2A4-43D7-B671-8B4D6BA87392}" srcOrd="11" destOrd="0" presId="urn:microsoft.com/office/officeart/2008/layout/CircleAccentTimeline"/>
    <dgm:cxn modelId="{2146DF7A-7580-4582-B630-6CB23AB4CF0A}" type="presParOf" srcId="{3CEEF86C-FF72-4297-B07D-673DA6636E6B}" destId="{7C24268B-7D50-428E-8A3A-311CF369D699}" srcOrd="12" destOrd="0" presId="urn:microsoft.com/office/officeart/2008/layout/CircleAccentTimeline"/>
    <dgm:cxn modelId="{62932BE6-58B3-48E1-A50C-E28F0D099588}" type="presParOf" srcId="{7C24268B-7D50-428E-8A3A-311CF369D699}" destId="{DBBC27DA-3D76-4C5B-8BF4-54BD75D0EC0E}" srcOrd="0" destOrd="0" presId="urn:microsoft.com/office/officeart/2008/layout/CircleAccentTimeline"/>
    <dgm:cxn modelId="{346F5F19-F5C6-417C-97A0-3A24A4A6712F}" type="presParOf" srcId="{7C24268B-7D50-428E-8A3A-311CF369D699}" destId="{220D12E5-BA04-4995-A3EA-4F6A9E501AB7}" srcOrd="1" destOrd="0" presId="urn:microsoft.com/office/officeart/2008/layout/CircleAccentTimeline"/>
    <dgm:cxn modelId="{3D3F45F5-8A2C-4585-AA05-C272E85C9832}" type="presParOf" srcId="{7C24268B-7D50-428E-8A3A-311CF369D699}" destId="{149F92EA-0125-453A-AA20-C7F1F50139AB}" srcOrd="2" destOrd="0" presId="urn:microsoft.com/office/officeart/2008/layout/CircleAccentTimeline"/>
    <dgm:cxn modelId="{219B2BC6-1D4D-4B27-AC0A-6D1F6509FA8B}" type="presParOf" srcId="{3CEEF86C-FF72-4297-B07D-673DA6636E6B}" destId="{6E9EF37A-6C85-4D7E-AAD3-E04C01D8B3E3}" srcOrd="13" destOrd="0" presId="urn:microsoft.com/office/officeart/2008/layout/CircleAccentTimeline"/>
    <dgm:cxn modelId="{10A0BD45-DE0A-4B85-8676-0293210F7FF8}" type="presParOf" srcId="{3CEEF86C-FF72-4297-B07D-673DA6636E6B}" destId="{BF19B3D6-F832-4650-AF46-A3E9567268BF}" srcOrd="14" destOrd="0" presId="urn:microsoft.com/office/officeart/2008/layout/CircleAccentTimeline"/>
    <dgm:cxn modelId="{5A8225B3-29C7-4A58-9648-3D26EBD15037}" type="presParOf" srcId="{3CEEF86C-FF72-4297-B07D-673DA6636E6B}" destId="{85533A05-5D14-451E-A82A-A8A1C063A2F0}" srcOrd="15" destOrd="0" presId="urn:microsoft.com/office/officeart/2008/layout/CircleAccentTimeline"/>
    <dgm:cxn modelId="{830D5C6F-09CC-42A8-B541-B36648578F5D}" type="presParOf" srcId="{3CEEF86C-FF72-4297-B07D-673DA6636E6B}" destId="{417E7F94-B283-4781-B6F6-2512BB66903F}" srcOrd="16" destOrd="0" presId="urn:microsoft.com/office/officeart/2008/layout/CircleAccentTimeline"/>
    <dgm:cxn modelId="{89C113D7-FE60-497C-B645-573F5056FDF1}" type="presParOf" srcId="{417E7F94-B283-4781-B6F6-2512BB66903F}" destId="{7F29405B-E4A9-4710-8A25-FABB03403BCD}" srcOrd="0" destOrd="0" presId="urn:microsoft.com/office/officeart/2008/layout/CircleAccentTimeline"/>
    <dgm:cxn modelId="{741CD2E5-68E4-44AC-A433-0EE2C8F5F2AE}" type="presParOf" srcId="{417E7F94-B283-4781-B6F6-2512BB66903F}" destId="{38323F7C-D300-4E28-83A9-7D3A737ACCCD}" srcOrd="1" destOrd="0" presId="urn:microsoft.com/office/officeart/2008/layout/CircleAccentTimeline"/>
    <dgm:cxn modelId="{887BB386-A076-4416-B5E3-495BE385396B}" type="presParOf" srcId="{417E7F94-B283-4781-B6F6-2512BB66903F}" destId="{F9F03B30-F69F-4E86-9409-BD9FFF93B3C3}" srcOrd="2" destOrd="0" presId="urn:microsoft.com/office/officeart/2008/layout/CircleAccentTimeline"/>
    <dgm:cxn modelId="{044CF4C6-C30A-4405-B13F-EC568FCFDB48}" type="presParOf" srcId="{3CEEF86C-FF72-4297-B07D-673DA6636E6B}" destId="{6F399062-E496-4064-9BCE-2F4C667D4517}" srcOrd="17" destOrd="0" presId="urn:microsoft.com/office/officeart/2008/layout/CircleAccentTimeline"/>
    <dgm:cxn modelId="{4574A09A-6C47-4084-86A3-14EA30A962A9}" type="presParOf" srcId="{3CEEF86C-FF72-4297-B07D-673DA6636E6B}" destId="{51FA54BC-E08D-4809-B443-0C7BC6989041}" srcOrd="18" destOrd="0" presId="urn:microsoft.com/office/officeart/2008/layout/CircleAccentTimeline"/>
    <dgm:cxn modelId="{7C3B5E3F-17EA-4A39-AFAC-0D1D80766BEE}" type="presParOf" srcId="{3CEEF86C-FF72-4297-B07D-673DA6636E6B}" destId="{81BD54DA-A343-4346-900F-0336F913A498}" srcOrd="19" destOrd="0" presId="urn:microsoft.com/office/officeart/2008/layout/CircleAccentTimeline"/>
    <dgm:cxn modelId="{A86D8774-1234-42A8-A226-81CF76077B53}" type="presParOf" srcId="{81BD54DA-A343-4346-900F-0336F913A498}" destId="{B340D0EF-DF29-4087-A47B-2D6F32606358}" srcOrd="0" destOrd="0" presId="urn:microsoft.com/office/officeart/2008/layout/CircleAccentTimeline"/>
    <dgm:cxn modelId="{A592B2C7-45B2-482D-811F-9D573D77BF90}" type="presParOf" srcId="{81BD54DA-A343-4346-900F-0336F913A498}" destId="{5DCB8511-D9FD-47A3-A26A-7C38DAB16713}" srcOrd="1" destOrd="0" presId="urn:microsoft.com/office/officeart/2008/layout/CircleAccentTimeline"/>
    <dgm:cxn modelId="{D8CE7F58-BD4D-48F9-9EBA-DD058A8A1818}" type="presParOf" srcId="{81BD54DA-A343-4346-900F-0336F913A498}" destId="{C7BBE5D7-27B5-41D2-999B-CC0DAF4C5802}" srcOrd="2" destOrd="0" presId="urn:microsoft.com/office/officeart/2008/layout/CircleAccentTimeline"/>
    <dgm:cxn modelId="{24FCD4EF-CE68-4034-9DE2-853885C7A8E5}" type="presParOf" srcId="{3CEEF86C-FF72-4297-B07D-673DA6636E6B}" destId="{8E2E24C5-BDC4-47DA-A3A9-79472D74D485}" srcOrd="20" destOrd="0" presId="urn:microsoft.com/office/officeart/2008/layout/CircleAccentTimeline"/>
    <dgm:cxn modelId="{032574EB-8702-4E9D-9EAF-D36E04EDD222}" type="presParOf" srcId="{3CEEF86C-FF72-4297-B07D-673DA6636E6B}" destId="{0B8B5E4E-F577-4209-97C4-1504D1FC68CA}" srcOrd="21" destOrd="0" presId="urn:microsoft.com/office/officeart/2008/layout/CircleAccentTimeline"/>
    <dgm:cxn modelId="{8FDABD77-713F-4C71-A0D1-E16C0189B971}" type="presParOf" srcId="{3CEEF86C-FF72-4297-B07D-673DA6636E6B}" destId="{5788FDFA-33DB-44F6-801B-A02F6BB85DA0}" srcOrd="22" destOrd="0" presId="urn:microsoft.com/office/officeart/2008/layout/CircleAccentTimeline"/>
    <dgm:cxn modelId="{9074D37A-2B41-46D7-A7D0-D7E3EB6122E0}" type="presParOf" srcId="{3CEEF86C-FF72-4297-B07D-673DA6636E6B}" destId="{354CB9C0-C0D6-41BC-AF5D-B77E1DE70BDB}" srcOrd="23" destOrd="0" presId="urn:microsoft.com/office/officeart/2008/layout/CircleAccentTimeline"/>
    <dgm:cxn modelId="{E7CC36F2-DB29-487C-B1CB-8DED5E2FFF99}" type="presParOf" srcId="{354CB9C0-C0D6-41BC-AF5D-B77E1DE70BDB}" destId="{CE9634D1-D13B-4CDC-97DC-598F3FB9538C}" srcOrd="0" destOrd="0" presId="urn:microsoft.com/office/officeart/2008/layout/CircleAccentTimeline"/>
    <dgm:cxn modelId="{3FA32C6D-9B8D-46BE-9C08-849E371B2E18}" type="presParOf" srcId="{354CB9C0-C0D6-41BC-AF5D-B77E1DE70BDB}" destId="{D679A7A5-4DC7-4D9F-B2F0-39A0988CF64D}" srcOrd="1" destOrd="0" presId="urn:microsoft.com/office/officeart/2008/layout/CircleAccentTimeline"/>
    <dgm:cxn modelId="{F19A397E-DB4F-4BB6-8391-EAE00000FC1D}" type="presParOf" srcId="{354CB9C0-C0D6-41BC-AF5D-B77E1DE70BDB}" destId="{2F95E916-E8F7-4EBB-B9B5-288711F5D76E}" srcOrd="2" destOrd="0" presId="urn:microsoft.com/office/officeart/2008/layout/CircleAccentTimeline"/>
    <dgm:cxn modelId="{67A2BE7B-0260-4C5F-B291-D1CA84597521}" type="presParOf" srcId="{3CEEF86C-FF72-4297-B07D-673DA6636E6B}" destId="{86C630A6-2B20-4EBF-8431-BC3F6E559484}" srcOrd="24" destOrd="0" presId="urn:microsoft.com/office/officeart/2008/layout/CircleAccentTimeline"/>
    <dgm:cxn modelId="{04A699E5-ACA4-4C07-A2B1-3F02FA83FF57}" type="presParOf" srcId="{3CEEF86C-FF72-4297-B07D-673DA6636E6B}" destId="{AD68CECD-86C7-4B50-8EDD-76806F826CF3}" srcOrd="25" destOrd="0" presId="urn:microsoft.com/office/officeart/2008/layout/CircleAccentTimeline"/>
    <dgm:cxn modelId="{6A42CB67-4DF5-422D-B1A5-98BA8E1F6E7C}" type="presParOf" srcId="{3CEEF86C-FF72-4297-B07D-673DA6636E6B}" destId="{8C896ACB-2735-4D87-A037-60174E3C821E}" srcOrd="26" destOrd="0" presId="urn:microsoft.com/office/officeart/2008/layout/CircleAccentTimeline"/>
    <dgm:cxn modelId="{63BA2E4D-DF82-40FB-8406-7BC2443992C4}" type="presParOf" srcId="{3CEEF86C-FF72-4297-B07D-673DA6636E6B}" destId="{2509F7B5-2423-4DF5-9EBB-2E0030BE58AB}" srcOrd="27" destOrd="0" presId="urn:microsoft.com/office/officeart/2008/layout/CircleAccentTimeline"/>
    <dgm:cxn modelId="{3B61F623-7B34-4B71-A1E2-7C3180FB6519}" type="presParOf" srcId="{2509F7B5-2423-4DF5-9EBB-2E0030BE58AB}" destId="{A269A127-18CB-4649-9E1A-2D532CBD55C8}" srcOrd="0" destOrd="0" presId="urn:microsoft.com/office/officeart/2008/layout/CircleAccentTimeline"/>
    <dgm:cxn modelId="{0265BBB8-B2FB-4A29-80F9-01F8BF1D8661}" type="presParOf" srcId="{2509F7B5-2423-4DF5-9EBB-2E0030BE58AB}" destId="{93E18522-73D2-49C3-91DE-955AB6AFB4EB}" srcOrd="1" destOrd="0" presId="urn:microsoft.com/office/officeart/2008/layout/CircleAccentTimeline"/>
    <dgm:cxn modelId="{338BC663-8C6B-4B53-B38D-9F37C37A878B}" type="presParOf" srcId="{2509F7B5-2423-4DF5-9EBB-2E0030BE58AB}" destId="{A8963B87-EF2E-491E-BBD5-F0B4AD78B0EC}" srcOrd="2" destOrd="0" presId="urn:microsoft.com/office/officeart/2008/layout/CircleAccentTimeline"/>
    <dgm:cxn modelId="{71CEEDDC-6277-4D67-97AC-897266C56A8B}" type="presParOf" srcId="{3CEEF86C-FF72-4297-B07D-673DA6636E6B}" destId="{E51B16BC-3682-400F-AFD6-757307ECCE51}" srcOrd="28" destOrd="0" presId="urn:microsoft.com/office/officeart/2008/layout/CircleAccentTimeline"/>
    <dgm:cxn modelId="{C0E8E271-FE87-4E2C-A018-A8F29E9E7305}" type="presParOf" srcId="{3CEEF86C-FF72-4297-B07D-673DA6636E6B}" destId="{48CA19FB-FCC0-4BC6-82E6-F11952EB2164}" srcOrd="29" destOrd="0" presId="urn:microsoft.com/office/officeart/2008/layout/CircleAccentTimeline"/>
    <dgm:cxn modelId="{27D0DB10-DD81-4177-AEA9-976C2F56C73A}" type="presParOf" srcId="{3CEEF86C-FF72-4297-B07D-673DA6636E6B}" destId="{E683D268-DEEB-463C-9E7C-F10B9749F478}" srcOrd="30" destOrd="0" presId="urn:microsoft.com/office/officeart/2008/layout/CircleAccentTimeline"/>
    <dgm:cxn modelId="{255765F0-F5B3-4396-90B4-ED7E598DD105}" type="presParOf" srcId="{3CEEF86C-FF72-4297-B07D-673DA6636E6B}" destId="{5F93E65B-76FB-40FF-8A08-DC56F2D98D03}" srcOrd="31" destOrd="0" presId="urn:microsoft.com/office/officeart/2008/layout/CircleAccentTimeline"/>
    <dgm:cxn modelId="{8DA3F79F-3553-482C-BAC5-14EFD986C562}" type="presParOf" srcId="{5F93E65B-76FB-40FF-8A08-DC56F2D98D03}" destId="{C6201C37-103B-49DE-A332-3455365FE810}" srcOrd="0" destOrd="0" presId="urn:microsoft.com/office/officeart/2008/layout/CircleAccentTimeline"/>
    <dgm:cxn modelId="{3C82337B-0159-465A-8FBF-CDDC952CBC14}" type="presParOf" srcId="{5F93E65B-76FB-40FF-8A08-DC56F2D98D03}" destId="{AA6A2EEB-1284-43A1-A9E3-95FEE145324B}" srcOrd="1" destOrd="0" presId="urn:microsoft.com/office/officeart/2008/layout/CircleAccentTimeline"/>
    <dgm:cxn modelId="{742563E8-F113-4880-8178-4AC5EB540F29}" type="presParOf" srcId="{5F93E65B-76FB-40FF-8A08-DC56F2D98D03}" destId="{88B98AB8-8F36-4604-81D8-F297B29ECC7A}" srcOrd="2" destOrd="0" presId="urn:microsoft.com/office/officeart/2008/layout/CircleAccentTimeline"/>
    <dgm:cxn modelId="{D92B47C4-BE23-426C-BD0E-8CD71D54DE7F}" type="presParOf" srcId="{3CEEF86C-FF72-4297-B07D-673DA6636E6B}" destId="{F75B5DF7-9EE6-4CFA-9647-9F2A3FB66D3F}" srcOrd="32" destOrd="0" presId="urn:microsoft.com/office/officeart/2008/layout/CircleAccentTimeline"/>
    <dgm:cxn modelId="{81AECA44-FA7F-4E68-8129-7E2393793859}" type="presParOf" srcId="{3CEEF86C-FF72-4297-B07D-673DA6636E6B}" destId="{CE7FDCBB-AD73-4014-AE04-4BE2211B1884}" srcOrd="33" destOrd="0" presId="urn:microsoft.com/office/officeart/2008/layout/CircleAccentTimeline"/>
    <dgm:cxn modelId="{0C08F603-28C1-4BA5-8FCC-BBC5141FFD3B}" type="presParOf" srcId="{3CEEF86C-FF72-4297-B07D-673DA6636E6B}" destId="{C494072D-B530-414F-9AD9-7A7891D033ED}" srcOrd="34" destOrd="0" presId="urn:microsoft.com/office/officeart/2008/layout/CircleAccentTimeline"/>
    <dgm:cxn modelId="{14F15468-A1CD-4954-B352-0EAC8EF82B6A}" type="presParOf" srcId="{C494072D-B530-414F-9AD9-7A7891D033ED}" destId="{047A3F02-D5B2-4F10-A5F9-5FC9B91971E6}" srcOrd="0" destOrd="0" presId="urn:microsoft.com/office/officeart/2008/layout/CircleAccentTimeline"/>
    <dgm:cxn modelId="{E42D50C2-03F3-4A46-8D4F-920508DECBA4}" type="presParOf" srcId="{C494072D-B530-414F-9AD9-7A7891D033ED}" destId="{119FF12F-DC40-4077-8692-0E9158DE1AE6}" srcOrd="1" destOrd="0" presId="urn:microsoft.com/office/officeart/2008/layout/CircleAccentTimeline"/>
    <dgm:cxn modelId="{B1C44837-9540-4A2C-80BE-F48364F68EBC}" type="presParOf" srcId="{C494072D-B530-414F-9AD9-7A7891D033ED}" destId="{F19E5F49-E510-40BE-B54F-BF791D29FE4D}" srcOrd="2" destOrd="0" presId="urn:microsoft.com/office/officeart/2008/layout/CircleAccentTimeline"/>
    <dgm:cxn modelId="{51A00B02-4ADC-4781-AF13-6C6D25455E4C}" type="presParOf" srcId="{3CEEF86C-FF72-4297-B07D-673DA6636E6B}" destId="{4B7054FF-32F4-4511-A97F-51F15D3305FA}" srcOrd="35" destOrd="0" presId="urn:microsoft.com/office/officeart/2008/layout/CircleAccentTimeline"/>
    <dgm:cxn modelId="{54BC09AB-7CA3-4C7E-B08C-3C6508353363}" type="presParOf" srcId="{3CEEF86C-FF72-4297-B07D-673DA6636E6B}" destId="{275A1285-7074-4708-B0FA-714C9474251F}" srcOrd="36" destOrd="0" presId="urn:microsoft.com/office/officeart/2008/layout/CircleAccentTimeline"/>
    <dgm:cxn modelId="{48807883-C8B6-4529-BDD2-35CA3840B702}" type="presParOf" srcId="{3CEEF86C-FF72-4297-B07D-673DA6636E6B}" destId="{CB0CFF99-0D6D-41F1-B0FB-2271F3E746A5}" srcOrd="37" destOrd="0" presId="urn:microsoft.com/office/officeart/2008/layout/CircleAccentTimeline"/>
    <dgm:cxn modelId="{001F463C-2B62-4D26-82FB-018F70DF7520}" type="presParOf" srcId="{3CEEF86C-FF72-4297-B07D-673DA6636E6B}" destId="{E7B622BA-669F-4D8F-86CA-12520B2E99D0}" srcOrd="38" destOrd="0" presId="urn:microsoft.com/office/officeart/2008/layout/CircleAccentTimeline"/>
    <dgm:cxn modelId="{5E164BC9-0C26-4584-8DD0-29D0CF198737}" type="presParOf" srcId="{E7B622BA-669F-4D8F-86CA-12520B2E99D0}" destId="{3AE2139E-E89C-46C6-B56C-AE50851ACE6C}" srcOrd="0" destOrd="0" presId="urn:microsoft.com/office/officeart/2008/layout/CircleAccentTimeline"/>
    <dgm:cxn modelId="{0CBF6759-E52C-48AC-9BE4-1558CBDB11CA}" type="presParOf" srcId="{E7B622BA-669F-4D8F-86CA-12520B2E99D0}" destId="{640F6261-B767-4267-9E35-AF9F8541E0FD}" srcOrd="1" destOrd="0" presId="urn:microsoft.com/office/officeart/2008/layout/CircleAccentTimeline"/>
    <dgm:cxn modelId="{223FAF7B-D590-4536-A79E-4387A2473DA9}" type="presParOf" srcId="{E7B622BA-669F-4D8F-86CA-12520B2E99D0}" destId="{D7604F3D-73C7-46F2-AB53-00E4AFD71113}" srcOrd="2" destOrd="0" presId="urn:microsoft.com/office/officeart/2008/layout/CircleAccentTimeline"/>
    <dgm:cxn modelId="{62C11CBC-0A1D-4550-B06C-C4F8514E9F6F}" type="presParOf" srcId="{3CEEF86C-FF72-4297-B07D-673DA6636E6B}" destId="{2CF866F0-357C-437D-9E3E-C0F0CEA58B44}" srcOrd="39" destOrd="0" presId="urn:microsoft.com/office/officeart/2008/layout/CircleAccentTimeline"/>
    <dgm:cxn modelId="{511E4F08-C571-420B-8F13-21A09E914A38}" type="presParOf" srcId="{3CEEF86C-FF72-4297-B07D-673DA6636E6B}" destId="{9A676E81-996B-4199-A3BD-FB2B39133B69}" srcOrd="40" destOrd="0" presId="urn:microsoft.com/office/officeart/2008/layout/CircleAccent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0DCF24-64CA-4E6D-97E8-C591EA32F073}">
      <dsp:nvSpPr>
        <dsp:cNvPr id="0" name=""/>
        <dsp:cNvSpPr/>
      </dsp:nvSpPr>
      <dsp:spPr>
        <a:xfrm>
          <a:off x="24078" y="2244788"/>
          <a:ext cx="727851" cy="768626"/>
        </a:xfrm>
        <a:prstGeom prst="donut">
          <a:avLst>
            <a:gd name="adj" fmla="val 2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180C98-48D2-431A-BF57-43DF25F0FC8D}">
      <dsp:nvSpPr>
        <dsp:cNvPr id="0" name=""/>
        <dsp:cNvSpPr/>
      </dsp:nvSpPr>
      <dsp:spPr>
        <a:xfrm rot="17700000">
          <a:off x="213540" y="1332271"/>
          <a:ext cx="1295740" cy="632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0" rIns="0" bIns="0" numCol="1" spcCol="1270" anchor="ctr" anchorCtr="0">
          <a:noAutofit/>
        </a:bodyPr>
        <a:lstStyle/>
        <a:p>
          <a:pPr lvl="0" algn="l" defTabSz="622300">
            <a:lnSpc>
              <a:spcPct val="90000"/>
            </a:lnSpc>
            <a:spcBef>
              <a:spcPct val="0"/>
            </a:spcBef>
            <a:spcAft>
              <a:spcPct val="35000"/>
            </a:spcAft>
          </a:pPr>
          <a:r>
            <a:rPr lang="en-US" sz="1400" b="1" kern="1200" dirty="0" smtClean="0"/>
            <a:t>Create Database</a:t>
          </a:r>
          <a:endParaRPr lang="en-US" sz="1400" b="1" kern="1200" dirty="0"/>
        </a:p>
      </dsp:txBody>
      <dsp:txXfrm>
        <a:off x="213540" y="1332271"/>
        <a:ext cx="1295740" cy="632809"/>
      </dsp:txXfrm>
    </dsp:sp>
    <dsp:sp modelId="{544F1D4F-D897-47AF-B002-6C2A18C6CAAD}">
      <dsp:nvSpPr>
        <dsp:cNvPr id="0" name=""/>
        <dsp:cNvSpPr/>
      </dsp:nvSpPr>
      <dsp:spPr>
        <a:xfrm>
          <a:off x="958162" y="2391313"/>
          <a:ext cx="402906" cy="40290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2979C4-0A4D-421F-9348-65115B138842}">
      <dsp:nvSpPr>
        <dsp:cNvPr id="0" name=""/>
        <dsp:cNvSpPr/>
      </dsp:nvSpPr>
      <dsp:spPr>
        <a:xfrm rot="17700000">
          <a:off x="963789" y="1369503"/>
          <a:ext cx="1156501" cy="5392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5400" bIns="0" numCol="1" spcCol="1270" anchor="ctr" anchorCtr="0">
          <a:noAutofit/>
        </a:bodyPr>
        <a:lstStyle/>
        <a:p>
          <a:pPr lvl="0" algn="l" defTabSz="444500">
            <a:lnSpc>
              <a:spcPct val="90000"/>
            </a:lnSpc>
            <a:spcBef>
              <a:spcPct val="0"/>
            </a:spcBef>
            <a:spcAft>
              <a:spcPct val="35000"/>
            </a:spcAft>
          </a:pPr>
          <a:r>
            <a:rPr lang="en-US" sz="1000" kern="1200" dirty="0" smtClean="0"/>
            <a:t>Use OUI to verify Installed Products</a:t>
          </a:r>
          <a:endParaRPr lang="en-US" sz="1000" kern="1200" dirty="0"/>
        </a:p>
      </dsp:txBody>
      <dsp:txXfrm>
        <a:off x="963789" y="1369503"/>
        <a:ext cx="1156501" cy="539285"/>
      </dsp:txXfrm>
    </dsp:sp>
    <dsp:sp modelId="{4653800D-8E22-4DD7-9701-9DB34E8B9349}">
      <dsp:nvSpPr>
        <dsp:cNvPr id="0" name=""/>
        <dsp:cNvSpPr/>
      </dsp:nvSpPr>
      <dsp:spPr>
        <a:xfrm rot="17700000">
          <a:off x="1158181" y="1783471"/>
          <a:ext cx="834705" cy="402463"/>
        </a:xfrm>
        <a:prstGeom prst="rect">
          <a:avLst/>
        </a:prstGeom>
        <a:noFill/>
        <a:ln>
          <a:noFill/>
        </a:ln>
        <a:effectLst/>
      </dsp:spPr>
      <dsp:style>
        <a:lnRef idx="0">
          <a:scrgbClr r="0" g="0" b="0"/>
        </a:lnRef>
        <a:fillRef idx="0">
          <a:scrgbClr r="0" g="0" b="0"/>
        </a:fillRef>
        <a:effectRef idx="0">
          <a:scrgbClr r="0" g="0" b="0"/>
        </a:effectRef>
        <a:fontRef idx="minor"/>
      </dsp:style>
    </dsp:sp>
    <dsp:sp modelId="{B8591224-4073-4721-A75E-4B8B9BC2A7D9}">
      <dsp:nvSpPr>
        <dsp:cNvPr id="0" name=""/>
        <dsp:cNvSpPr/>
      </dsp:nvSpPr>
      <dsp:spPr>
        <a:xfrm>
          <a:off x="1522770" y="2387909"/>
          <a:ext cx="402906" cy="402906"/>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ADE30C-1E7D-45E7-ACEB-B86EED682363}">
      <dsp:nvSpPr>
        <dsp:cNvPr id="0" name=""/>
        <dsp:cNvSpPr/>
      </dsp:nvSpPr>
      <dsp:spPr>
        <a:xfrm rot="17700000">
          <a:off x="1431267" y="1355997"/>
          <a:ext cx="1192228" cy="689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5400" bIns="0" numCol="1" spcCol="1270" anchor="ctr" anchorCtr="0">
          <a:noAutofit/>
        </a:bodyPr>
        <a:lstStyle/>
        <a:p>
          <a:pPr lvl="0" algn="l" defTabSz="444500">
            <a:lnSpc>
              <a:spcPct val="90000"/>
            </a:lnSpc>
            <a:spcBef>
              <a:spcPct val="0"/>
            </a:spcBef>
            <a:spcAft>
              <a:spcPct val="35000"/>
            </a:spcAft>
          </a:pPr>
          <a:r>
            <a:rPr lang="en-US" sz="1000" kern="1200" dirty="0" smtClean="0"/>
            <a:t>Set ORACLE_HOSTNAME</a:t>
          </a:r>
          <a:endParaRPr lang="en-US" sz="1000" kern="1200" dirty="0"/>
        </a:p>
      </dsp:txBody>
      <dsp:txXfrm>
        <a:off x="1431267" y="1355997"/>
        <a:ext cx="1192228" cy="689356"/>
      </dsp:txXfrm>
    </dsp:sp>
    <dsp:sp modelId="{B7624180-9812-411A-9839-1E5A9592691E}">
      <dsp:nvSpPr>
        <dsp:cNvPr id="0" name=""/>
        <dsp:cNvSpPr/>
      </dsp:nvSpPr>
      <dsp:spPr>
        <a:xfrm rot="17700000">
          <a:off x="1825047" y="1757077"/>
          <a:ext cx="834705" cy="402463"/>
        </a:xfrm>
        <a:prstGeom prst="rect">
          <a:avLst/>
        </a:prstGeom>
        <a:noFill/>
        <a:ln>
          <a:noFill/>
        </a:ln>
        <a:effectLst/>
      </dsp:spPr>
      <dsp:style>
        <a:lnRef idx="0">
          <a:scrgbClr r="0" g="0" b="0"/>
        </a:lnRef>
        <a:fillRef idx="0">
          <a:scrgbClr r="0" g="0" b="0"/>
        </a:fillRef>
        <a:effectRef idx="0">
          <a:scrgbClr r="0" g="0" b="0"/>
        </a:effectRef>
        <a:fontRef idx="minor"/>
      </dsp:style>
    </dsp:sp>
    <dsp:sp modelId="{DBBC27DA-3D76-4C5B-8BF4-54BD75D0EC0E}">
      <dsp:nvSpPr>
        <dsp:cNvPr id="0" name=""/>
        <dsp:cNvSpPr/>
      </dsp:nvSpPr>
      <dsp:spPr>
        <a:xfrm>
          <a:off x="2101624" y="2376623"/>
          <a:ext cx="402906" cy="40290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0D12E5-BA04-4995-A3EA-4F6A9E501AB7}">
      <dsp:nvSpPr>
        <dsp:cNvPr id="0" name=""/>
        <dsp:cNvSpPr/>
      </dsp:nvSpPr>
      <dsp:spPr>
        <a:xfrm rot="17700000">
          <a:off x="2062168" y="1355463"/>
          <a:ext cx="1319888" cy="6154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7940" bIns="0" numCol="1" spcCol="1270" anchor="ctr" anchorCtr="0">
          <a:noAutofit/>
        </a:bodyPr>
        <a:lstStyle/>
        <a:p>
          <a:pPr lvl="0" algn="l" defTabSz="466725">
            <a:lnSpc>
              <a:spcPct val="90000"/>
            </a:lnSpc>
            <a:spcBef>
              <a:spcPct val="0"/>
            </a:spcBef>
            <a:spcAft>
              <a:spcPct val="35000"/>
            </a:spcAft>
          </a:pPr>
          <a:r>
            <a:rPr lang="en-US" sz="1050" b="0" kern="1200" dirty="0" smtClean="0"/>
            <a:t>Run DBCA</a:t>
          </a:r>
          <a:endParaRPr lang="en-US" sz="1050" b="0" kern="1200" dirty="0"/>
        </a:p>
      </dsp:txBody>
      <dsp:txXfrm>
        <a:off x="2062168" y="1355463"/>
        <a:ext cx="1319888" cy="615474"/>
      </dsp:txXfrm>
    </dsp:sp>
    <dsp:sp modelId="{149F92EA-0125-453A-AA20-C7F1F50139AB}">
      <dsp:nvSpPr>
        <dsp:cNvPr id="0" name=""/>
        <dsp:cNvSpPr/>
      </dsp:nvSpPr>
      <dsp:spPr>
        <a:xfrm rot="17700000">
          <a:off x="2485409" y="1357426"/>
          <a:ext cx="834705" cy="402463"/>
        </a:xfrm>
        <a:prstGeom prst="rect">
          <a:avLst/>
        </a:prstGeom>
        <a:noFill/>
        <a:ln>
          <a:noFill/>
        </a:ln>
        <a:effectLst/>
      </dsp:spPr>
      <dsp:style>
        <a:lnRef idx="0">
          <a:scrgbClr r="0" g="0" b="0"/>
        </a:lnRef>
        <a:fillRef idx="0">
          <a:scrgbClr r="0" g="0" b="0"/>
        </a:fillRef>
        <a:effectRef idx="0">
          <a:scrgbClr r="0" g="0" b="0"/>
        </a:effectRef>
        <a:fontRef idx="minor"/>
      </dsp:style>
    </dsp:sp>
    <dsp:sp modelId="{7F29405B-E4A9-4710-8A25-FABB03403BCD}">
      <dsp:nvSpPr>
        <dsp:cNvPr id="0" name=""/>
        <dsp:cNvSpPr/>
      </dsp:nvSpPr>
      <dsp:spPr>
        <a:xfrm>
          <a:off x="2665725" y="2376622"/>
          <a:ext cx="402906" cy="402906"/>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323F7C-D300-4E28-83A9-7D3A737ACCCD}">
      <dsp:nvSpPr>
        <dsp:cNvPr id="0" name=""/>
        <dsp:cNvSpPr/>
      </dsp:nvSpPr>
      <dsp:spPr>
        <a:xfrm rot="17700000">
          <a:off x="2732492" y="1635833"/>
          <a:ext cx="834705" cy="4024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5400" bIns="0" numCol="1" spcCol="1270" anchor="ctr" anchorCtr="0">
          <a:noAutofit/>
        </a:bodyPr>
        <a:lstStyle/>
        <a:p>
          <a:pPr lvl="0" algn="l" defTabSz="444500">
            <a:lnSpc>
              <a:spcPct val="90000"/>
            </a:lnSpc>
            <a:spcBef>
              <a:spcPct val="0"/>
            </a:spcBef>
            <a:spcAft>
              <a:spcPct val="35000"/>
            </a:spcAft>
          </a:pPr>
          <a:r>
            <a:rPr lang="en-US" sz="1000" kern="1200" dirty="0" smtClean="0"/>
            <a:t>Use </a:t>
          </a:r>
          <a:r>
            <a:rPr lang="en-US" sz="1000" kern="1200" dirty="0" err="1" smtClean="0"/>
            <a:t>SQLPlus</a:t>
          </a:r>
          <a:r>
            <a:rPr lang="en-US" sz="1000" kern="1200" dirty="0" smtClean="0"/>
            <a:t> to confirm database creation</a:t>
          </a:r>
          <a:endParaRPr lang="en-US" sz="1000" b="1" kern="1200" dirty="0"/>
        </a:p>
      </dsp:txBody>
      <dsp:txXfrm>
        <a:off x="2732492" y="1635833"/>
        <a:ext cx="834705" cy="402463"/>
      </dsp:txXfrm>
    </dsp:sp>
    <dsp:sp modelId="{F9F03B30-F69F-4E86-9409-BD9FFF93B3C3}">
      <dsp:nvSpPr>
        <dsp:cNvPr id="0" name=""/>
        <dsp:cNvSpPr/>
      </dsp:nvSpPr>
      <dsp:spPr>
        <a:xfrm rot="17700000">
          <a:off x="2946721" y="1979713"/>
          <a:ext cx="834705" cy="402463"/>
        </a:xfrm>
        <a:prstGeom prst="rect">
          <a:avLst/>
        </a:prstGeom>
        <a:noFill/>
        <a:ln>
          <a:noFill/>
        </a:ln>
        <a:effectLst/>
      </dsp:spPr>
      <dsp:style>
        <a:lnRef idx="0">
          <a:scrgbClr r="0" g="0" b="0"/>
        </a:lnRef>
        <a:fillRef idx="0">
          <a:scrgbClr r="0" g="0" b="0"/>
        </a:fillRef>
        <a:effectRef idx="0">
          <a:scrgbClr r="0" g="0" b="0"/>
        </a:effectRef>
        <a:fontRef idx="minor"/>
      </dsp:style>
    </dsp:sp>
    <dsp:sp modelId="{B340D0EF-DF29-4087-A47B-2D6F32606358}">
      <dsp:nvSpPr>
        <dsp:cNvPr id="0" name=""/>
        <dsp:cNvSpPr/>
      </dsp:nvSpPr>
      <dsp:spPr>
        <a:xfrm>
          <a:off x="3178300" y="2164442"/>
          <a:ext cx="776217" cy="776217"/>
        </a:xfrm>
        <a:prstGeom prst="donut">
          <a:avLst>
            <a:gd name="adj" fmla="val 2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CB8511-D9FD-47A3-A26A-7C38DAB16713}">
      <dsp:nvSpPr>
        <dsp:cNvPr id="0" name=""/>
        <dsp:cNvSpPr/>
      </dsp:nvSpPr>
      <dsp:spPr>
        <a:xfrm rot="17700000">
          <a:off x="3477030" y="1140359"/>
          <a:ext cx="1160474" cy="1103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0" rIns="0" bIns="0" numCol="1" spcCol="1270" anchor="ctr" anchorCtr="0">
          <a:noAutofit/>
        </a:bodyPr>
        <a:lstStyle/>
        <a:p>
          <a:pPr lvl="0" algn="l" defTabSz="622300">
            <a:lnSpc>
              <a:spcPct val="90000"/>
            </a:lnSpc>
            <a:spcBef>
              <a:spcPct val="0"/>
            </a:spcBef>
            <a:spcAft>
              <a:spcPct val="35000"/>
            </a:spcAft>
          </a:pPr>
          <a:r>
            <a:rPr lang="en-US" sz="1400" b="1" kern="1200" dirty="0" smtClean="0"/>
            <a:t>Configure Remote Access</a:t>
          </a:r>
          <a:endParaRPr lang="en-US" sz="1400" b="1" kern="1200" dirty="0"/>
        </a:p>
      </dsp:txBody>
      <dsp:txXfrm>
        <a:off x="3477030" y="1140359"/>
        <a:ext cx="1160474" cy="1103430"/>
      </dsp:txXfrm>
    </dsp:sp>
    <dsp:sp modelId="{CE9634D1-D13B-4CDC-97DC-598F3FB9538C}">
      <dsp:nvSpPr>
        <dsp:cNvPr id="0" name=""/>
        <dsp:cNvSpPr/>
      </dsp:nvSpPr>
      <dsp:spPr>
        <a:xfrm>
          <a:off x="4084988" y="2373678"/>
          <a:ext cx="402906" cy="40290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79A7A5-4DC7-4D9F-B2F0-39A0988CF64D}">
      <dsp:nvSpPr>
        <dsp:cNvPr id="0" name=""/>
        <dsp:cNvSpPr/>
      </dsp:nvSpPr>
      <dsp:spPr>
        <a:xfrm rot="17700000">
          <a:off x="4165593" y="1480993"/>
          <a:ext cx="907221" cy="7837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5400" bIns="0" numCol="1" spcCol="1270" anchor="ctr" anchorCtr="0">
          <a:noAutofit/>
        </a:bodyPr>
        <a:lstStyle/>
        <a:p>
          <a:pPr lvl="0" algn="l" defTabSz="444500">
            <a:lnSpc>
              <a:spcPct val="90000"/>
            </a:lnSpc>
            <a:spcBef>
              <a:spcPct val="0"/>
            </a:spcBef>
            <a:spcAft>
              <a:spcPct val="35000"/>
            </a:spcAft>
          </a:pPr>
          <a:r>
            <a:rPr lang="en-US" sz="1000" kern="1200" dirty="0" smtClean="0"/>
            <a:t>Configure Listener using </a:t>
          </a:r>
          <a:r>
            <a:rPr lang="en-US" sz="1000" kern="1200" dirty="0" err="1" smtClean="0"/>
            <a:t>Netca</a:t>
          </a:r>
          <a:endParaRPr lang="en-US" sz="1000" kern="1200" dirty="0"/>
        </a:p>
      </dsp:txBody>
      <dsp:txXfrm>
        <a:off x="4165593" y="1480993"/>
        <a:ext cx="907221" cy="783741"/>
      </dsp:txXfrm>
    </dsp:sp>
    <dsp:sp modelId="{2F95E916-E8F7-4EBB-B9B5-288711F5D76E}">
      <dsp:nvSpPr>
        <dsp:cNvPr id="0" name=""/>
        <dsp:cNvSpPr/>
      </dsp:nvSpPr>
      <dsp:spPr>
        <a:xfrm rot="17700000">
          <a:off x="4761501" y="1866285"/>
          <a:ext cx="834705" cy="402463"/>
        </a:xfrm>
        <a:prstGeom prst="rect">
          <a:avLst/>
        </a:prstGeom>
        <a:noFill/>
        <a:ln>
          <a:noFill/>
        </a:ln>
        <a:effectLst/>
      </dsp:spPr>
      <dsp:style>
        <a:lnRef idx="0">
          <a:scrgbClr r="0" g="0" b="0"/>
        </a:lnRef>
        <a:fillRef idx="0">
          <a:scrgbClr r="0" g="0" b="0"/>
        </a:fillRef>
        <a:effectRef idx="0">
          <a:scrgbClr r="0" g="0" b="0"/>
        </a:effectRef>
        <a:fontRef idx="minor"/>
      </dsp:style>
    </dsp:sp>
    <dsp:sp modelId="{A269A127-18CB-4649-9E1A-2D532CBD55C8}">
      <dsp:nvSpPr>
        <dsp:cNvPr id="0" name=""/>
        <dsp:cNvSpPr/>
      </dsp:nvSpPr>
      <dsp:spPr>
        <a:xfrm>
          <a:off x="4720420" y="2376265"/>
          <a:ext cx="402906" cy="402906"/>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E18522-73D2-49C3-91DE-955AB6AFB4EB}">
      <dsp:nvSpPr>
        <dsp:cNvPr id="0" name=""/>
        <dsp:cNvSpPr/>
      </dsp:nvSpPr>
      <dsp:spPr>
        <a:xfrm rot="17700000">
          <a:off x="4527220" y="1218951"/>
          <a:ext cx="1566153" cy="730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5400" bIns="0" numCol="1" spcCol="1270" anchor="ctr" anchorCtr="0">
          <a:noAutofit/>
        </a:bodyPr>
        <a:lstStyle/>
        <a:p>
          <a:pPr lvl="0" algn="l" defTabSz="444500">
            <a:lnSpc>
              <a:spcPct val="90000"/>
            </a:lnSpc>
            <a:spcBef>
              <a:spcPct val="0"/>
            </a:spcBef>
            <a:spcAft>
              <a:spcPct val="35000"/>
            </a:spcAft>
          </a:pPr>
          <a:r>
            <a:rPr lang="en-US" sz="1000" b="0" kern="1200" dirty="0" smtClean="0"/>
            <a:t>Open Windows Firewall port for Listener port</a:t>
          </a:r>
          <a:endParaRPr lang="en-US" sz="1000" b="0" kern="1200" dirty="0"/>
        </a:p>
      </dsp:txBody>
      <dsp:txXfrm>
        <a:off x="4527220" y="1218951"/>
        <a:ext cx="1566153" cy="730309"/>
      </dsp:txXfrm>
    </dsp:sp>
    <dsp:sp modelId="{A8963B87-EF2E-491E-BBD5-F0B4AD78B0EC}">
      <dsp:nvSpPr>
        <dsp:cNvPr id="0" name=""/>
        <dsp:cNvSpPr/>
      </dsp:nvSpPr>
      <dsp:spPr>
        <a:xfrm rot="17700000">
          <a:off x="5525938" y="1084675"/>
          <a:ext cx="834705" cy="402463"/>
        </a:xfrm>
        <a:prstGeom prst="rect">
          <a:avLst/>
        </a:prstGeom>
        <a:noFill/>
        <a:ln>
          <a:noFill/>
        </a:ln>
        <a:effectLst/>
      </dsp:spPr>
      <dsp:style>
        <a:lnRef idx="0">
          <a:scrgbClr r="0" g="0" b="0"/>
        </a:lnRef>
        <a:fillRef idx="0">
          <a:scrgbClr r="0" g="0" b="0"/>
        </a:fillRef>
        <a:effectRef idx="0">
          <a:scrgbClr r="0" g="0" b="0"/>
        </a:effectRef>
        <a:fontRef idx="minor"/>
      </dsp:style>
    </dsp:sp>
    <dsp:sp modelId="{C6201C37-103B-49DE-A332-3455365FE810}">
      <dsp:nvSpPr>
        <dsp:cNvPr id="0" name=""/>
        <dsp:cNvSpPr/>
      </dsp:nvSpPr>
      <dsp:spPr>
        <a:xfrm>
          <a:off x="5296483" y="2376264"/>
          <a:ext cx="402906" cy="40290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6A2EEB-1284-43A1-A9E3-95FEE145324B}">
      <dsp:nvSpPr>
        <dsp:cNvPr id="0" name=""/>
        <dsp:cNvSpPr/>
      </dsp:nvSpPr>
      <dsp:spPr>
        <a:xfrm rot="17700000">
          <a:off x="5432076" y="1715246"/>
          <a:ext cx="734356" cy="449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5400" bIns="0" numCol="1" spcCol="1270" anchor="ctr" anchorCtr="0">
          <a:noAutofit/>
        </a:bodyPr>
        <a:lstStyle/>
        <a:p>
          <a:pPr lvl="0" algn="l" defTabSz="444500">
            <a:lnSpc>
              <a:spcPct val="90000"/>
            </a:lnSpc>
            <a:spcBef>
              <a:spcPct val="0"/>
            </a:spcBef>
            <a:spcAft>
              <a:spcPct val="35000"/>
            </a:spcAft>
          </a:pPr>
          <a:r>
            <a:rPr lang="en-US" sz="1000" b="1" kern="1200" dirty="0" smtClean="0">
              <a:solidFill>
                <a:srgbClr val="FF0000"/>
              </a:solidFill>
            </a:rPr>
            <a:t>Create Public Endpoint for Listener</a:t>
          </a:r>
          <a:endParaRPr lang="en-US" sz="1000" b="1" kern="1200" dirty="0">
            <a:solidFill>
              <a:srgbClr val="FF0000"/>
            </a:solidFill>
          </a:endParaRPr>
        </a:p>
      </dsp:txBody>
      <dsp:txXfrm>
        <a:off x="5432076" y="1715246"/>
        <a:ext cx="734356" cy="449257"/>
      </dsp:txXfrm>
    </dsp:sp>
    <dsp:sp modelId="{88B98AB8-8F36-4604-81D8-F297B29ECC7A}">
      <dsp:nvSpPr>
        <dsp:cNvPr id="0" name=""/>
        <dsp:cNvSpPr/>
      </dsp:nvSpPr>
      <dsp:spPr>
        <a:xfrm rot="17700000">
          <a:off x="5987250" y="2015299"/>
          <a:ext cx="834705" cy="402463"/>
        </a:xfrm>
        <a:prstGeom prst="rect">
          <a:avLst/>
        </a:prstGeom>
        <a:noFill/>
        <a:ln>
          <a:noFill/>
        </a:ln>
        <a:effectLst/>
      </dsp:spPr>
      <dsp:style>
        <a:lnRef idx="0">
          <a:scrgbClr r="0" g="0" b="0"/>
        </a:lnRef>
        <a:fillRef idx="0">
          <a:scrgbClr r="0" g="0" b="0"/>
        </a:fillRef>
        <a:effectRef idx="0">
          <a:scrgbClr r="0" g="0" b="0"/>
        </a:effectRef>
        <a:fontRef idx="minor"/>
      </dsp:style>
    </dsp:sp>
    <dsp:sp modelId="{047A3F02-D5B2-4F10-A5F9-5FC9B91971E6}">
      <dsp:nvSpPr>
        <dsp:cNvPr id="0" name=""/>
        <dsp:cNvSpPr/>
      </dsp:nvSpPr>
      <dsp:spPr>
        <a:xfrm>
          <a:off x="5872551" y="2232245"/>
          <a:ext cx="776217" cy="776217"/>
        </a:xfrm>
        <a:prstGeom prst="donut">
          <a:avLst>
            <a:gd name="adj" fmla="val 2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9FF12F-DC40-4077-8692-0E9158DE1AE6}">
      <dsp:nvSpPr>
        <dsp:cNvPr id="0" name=""/>
        <dsp:cNvSpPr/>
      </dsp:nvSpPr>
      <dsp:spPr>
        <a:xfrm rot="17700000">
          <a:off x="6164747" y="1599154"/>
          <a:ext cx="964924" cy="4650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0" rIns="0" bIns="0" numCol="1" spcCol="1270" anchor="ctr" anchorCtr="0">
          <a:noAutofit/>
        </a:bodyPr>
        <a:lstStyle/>
        <a:p>
          <a:pPr lvl="0" algn="l" defTabSz="622300">
            <a:lnSpc>
              <a:spcPct val="90000"/>
            </a:lnSpc>
            <a:spcBef>
              <a:spcPct val="0"/>
            </a:spcBef>
            <a:spcAft>
              <a:spcPct val="35000"/>
            </a:spcAft>
          </a:pPr>
          <a:r>
            <a:rPr lang="en-US" sz="1400" b="1" kern="1200" dirty="0" smtClean="0"/>
            <a:t>Configure Enterprise Manager</a:t>
          </a:r>
          <a:endParaRPr lang="en-US" sz="1400" b="1" kern="1200" dirty="0"/>
        </a:p>
      </dsp:txBody>
      <dsp:txXfrm>
        <a:off x="6164747" y="1599154"/>
        <a:ext cx="964924" cy="465019"/>
      </dsp:txXfrm>
    </dsp:sp>
    <dsp:sp modelId="{3AE2139E-E89C-46C6-B56C-AE50851ACE6C}">
      <dsp:nvSpPr>
        <dsp:cNvPr id="0" name=""/>
        <dsp:cNvSpPr/>
      </dsp:nvSpPr>
      <dsp:spPr>
        <a:xfrm>
          <a:off x="6808651" y="2376263"/>
          <a:ext cx="402906" cy="40290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0F6261-B767-4267-9E35-AF9F8541E0FD}">
      <dsp:nvSpPr>
        <dsp:cNvPr id="0" name=""/>
        <dsp:cNvSpPr/>
      </dsp:nvSpPr>
      <dsp:spPr>
        <a:xfrm rot="17700000">
          <a:off x="7104166" y="1378817"/>
          <a:ext cx="932984" cy="928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5400" bIns="0" numCol="1" spcCol="1270" anchor="ctr" anchorCtr="0">
          <a:noAutofit/>
        </a:bodyPr>
        <a:lstStyle/>
        <a:p>
          <a:pPr lvl="0" algn="l" defTabSz="444500">
            <a:lnSpc>
              <a:spcPct val="90000"/>
            </a:lnSpc>
            <a:spcBef>
              <a:spcPct val="0"/>
            </a:spcBef>
            <a:spcAft>
              <a:spcPct val="35000"/>
            </a:spcAft>
          </a:pPr>
          <a:r>
            <a:rPr lang="en-US" sz="1000" b="1" kern="1200" dirty="0" smtClean="0">
              <a:solidFill>
                <a:srgbClr val="FF0000"/>
              </a:solidFill>
            </a:rPr>
            <a:t>Create Public Endpoint for Enterprise Manager</a:t>
          </a:r>
          <a:endParaRPr lang="en-US" sz="1000" b="1" kern="1200" dirty="0">
            <a:solidFill>
              <a:srgbClr val="FF0000"/>
            </a:solidFill>
          </a:endParaRPr>
        </a:p>
      </dsp:txBody>
      <dsp:txXfrm>
        <a:off x="7104166" y="1378817"/>
        <a:ext cx="932984" cy="928689"/>
      </dsp:txXfrm>
    </dsp:sp>
    <dsp:sp modelId="{D7604F3D-73C7-46F2-AB53-00E4AFD71113}">
      <dsp:nvSpPr>
        <dsp:cNvPr id="0" name=""/>
        <dsp:cNvSpPr/>
      </dsp:nvSpPr>
      <dsp:spPr>
        <a:xfrm rot="17700000">
          <a:off x="7542537" y="1823982"/>
          <a:ext cx="834705" cy="402463"/>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BE0BF2-BAA7-4340-BE49-36182A775481}" type="datetimeFigureOut">
              <a:rPr lang="en-US" smtClean="0"/>
              <a:pPr/>
              <a:t>3/18/2014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8387109-B33D-498A-859F-DF0158CC2624}" type="slidenum">
              <a:rPr lang="en-GB" smtClean="0"/>
              <a:pPr/>
              <a:t>‹#›</a:t>
            </a:fld>
            <a:endParaRPr lang="en-GB"/>
          </a:p>
        </p:txBody>
      </p:sp>
    </p:spTree>
    <p:extLst>
      <p:ext uri="{BB962C8B-B14F-4D97-AF65-F5344CB8AC3E}">
        <p14:creationId xmlns:p14="http://schemas.microsoft.com/office/powerpoint/2010/main" val="4271638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942ED7-2780-40DD-91DB-25D761C44CA8}" type="datetimeFigureOut">
              <a:rPr lang="en-US" smtClean="0"/>
              <a:t>3/18/2014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D0786D-1DB0-41AB-861C-5F3AB3179F02}" type="slidenum">
              <a:rPr lang="en-US" smtClean="0"/>
              <a:t>‹#›</a:t>
            </a:fld>
            <a:endParaRPr lang="en-US"/>
          </a:p>
        </p:txBody>
      </p:sp>
    </p:spTree>
    <p:extLst>
      <p:ext uri="{BB962C8B-B14F-4D97-AF65-F5344CB8AC3E}">
        <p14:creationId xmlns:p14="http://schemas.microsoft.com/office/powerpoint/2010/main" val="3339116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oracle.com/us/corporate/pricing/cloud-licensing-070579.pdf"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www.windowsazure.com/en-us/pricing/details/virtual-machines/#oracle-software" TargetMode="Externa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www.oracle.com/technetwork/database/features/availability/data-guard-documentation-152848.html" TargetMode="External"/><Relationship Id="rId3" Type="http://schemas.openxmlformats.org/officeDocument/2006/relationships/hyperlink" Target="http://www.oracle.com/uk/products/database/options/active-data-guard/overview/index.html" TargetMode="External"/><Relationship Id="rId7" Type="http://schemas.openxmlformats.org/officeDocument/2006/relationships/hyperlink" Target="http://www.windowsazure.com/en-us/documentation/articles/manage-availability-virtual-machines/"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www.windowsazure.com/en-us/documentation/services/virtual-network/" TargetMode="External"/><Relationship Id="rId5" Type="http://schemas.openxmlformats.org/officeDocument/2006/relationships/hyperlink" Target="http://www.windowsazure.com/en-us/documentation/articles/cloud-services-connect-virtual-machine/" TargetMode="External"/><Relationship Id="rId4" Type="http://schemas.openxmlformats.org/officeDocument/2006/relationships/hyperlink" Target="http://www.oracle.com/technetwork/middleware/goldengate" TargetMode="External"/><Relationship Id="rId9" Type="http://schemas.openxmlformats.org/officeDocument/2006/relationships/hyperlink" Target="http://docs.oracle.com/goldengate/1212/gg-winux/index.html"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50D0786D-1DB0-41AB-861C-5F3AB3179F02}" type="slidenum">
              <a:rPr lang="en-US" smtClean="0"/>
              <a:t>2</a:t>
            </a:fld>
            <a:endParaRPr lang="en-US"/>
          </a:p>
        </p:txBody>
      </p:sp>
    </p:spTree>
    <p:extLst>
      <p:ext uri="{BB962C8B-B14F-4D97-AF65-F5344CB8AC3E}">
        <p14:creationId xmlns:p14="http://schemas.microsoft.com/office/powerpoint/2010/main" val="2322689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References</a:t>
            </a:r>
          </a:p>
          <a:p>
            <a:r>
              <a:rPr lang="en-US" dirty="0" smtClean="0"/>
              <a:t>========</a:t>
            </a:r>
          </a:p>
          <a:p>
            <a:r>
              <a:rPr lang="en-US" dirty="0" smtClean="0"/>
              <a:t>http://www.microsoft.com/en-us/news/press/2013/jun13/06-24wsnewspr.aspx</a:t>
            </a:r>
          </a:p>
          <a:p>
            <a:r>
              <a:rPr lang="en-US" dirty="0" smtClean="0"/>
              <a:t>https://blogs.oracle.com/cloud/entry/oracle_and_microsoft_join_forces</a:t>
            </a:r>
          </a:p>
          <a:p>
            <a:endParaRPr lang="en-US" dirty="0"/>
          </a:p>
        </p:txBody>
      </p:sp>
      <p:sp>
        <p:nvSpPr>
          <p:cNvPr id="4" name="Slide Number Placeholder 3"/>
          <p:cNvSpPr>
            <a:spLocks noGrp="1"/>
          </p:cNvSpPr>
          <p:nvPr>
            <p:ph type="sldNum" sz="quarter" idx="10"/>
          </p:nvPr>
        </p:nvSpPr>
        <p:spPr/>
        <p:txBody>
          <a:bodyPr/>
          <a:lstStyle/>
          <a:p>
            <a:fld id="{50D0786D-1DB0-41AB-861C-5F3AB3179F02}" type="slidenum">
              <a:rPr lang="en-US" smtClean="0"/>
              <a:t>4</a:t>
            </a:fld>
            <a:endParaRPr lang="en-US"/>
          </a:p>
        </p:txBody>
      </p:sp>
    </p:spTree>
    <p:extLst>
      <p:ext uri="{BB962C8B-B14F-4D97-AF65-F5344CB8AC3E}">
        <p14:creationId xmlns:p14="http://schemas.microsoft.com/office/powerpoint/2010/main" val="2370140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D0786D-1DB0-41AB-861C-5F3AB3179F02}" type="slidenum">
              <a:rPr lang="en-US" smtClean="0"/>
              <a:t>5</a:t>
            </a:fld>
            <a:endParaRPr lang="en-US"/>
          </a:p>
        </p:txBody>
      </p:sp>
    </p:spTree>
    <p:extLst>
      <p:ext uri="{BB962C8B-B14F-4D97-AF65-F5344CB8AC3E}">
        <p14:creationId xmlns:p14="http://schemas.microsoft.com/office/powerpoint/2010/main" val="1029024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hlinkClick r:id="rId3"/>
              </a:rPr>
              <a:t>http://www.oracle.com/us/corporate/pricing/cloud-licensing-070579.pdf</a:t>
            </a:r>
            <a:endParaRPr lang="en-US" sz="1200" dirty="0" smtClean="0"/>
          </a:p>
          <a:p>
            <a:r>
              <a:rPr lang="en-US" sz="1200" dirty="0" smtClean="0">
                <a:solidFill>
                  <a:schemeClr val="accent1"/>
                </a:solidFill>
                <a:hlinkClick r:id="rId4"/>
              </a:rPr>
              <a:t>http://www.windowsazure.com/en-us/pricing/details/virtual-machines/#oracle-software</a:t>
            </a:r>
            <a:endParaRPr lang="en-US" dirty="0"/>
          </a:p>
        </p:txBody>
      </p:sp>
      <p:sp>
        <p:nvSpPr>
          <p:cNvPr id="4" name="Slide Number Placeholder 3"/>
          <p:cNvSpPr>
            <a:spLocks noGrp="1"/>
          </p:cNvSpPr>
          <p:nvPr>
            <p:ph type="sldNum" sz="quarter" idx="10"/>
          </p:nvPr>
        </p:nvSpPr>
        <p:spPr/>
        <p:txBody>
          <a:bodyPr/>
          <a:lstStyle/>
          <a:p>
            <a:fld id="{50D0786D-1DB0-41AB-861C-5F3AB3179F02}" type="slidenum">
              <a:rPr lang="en-US" smtClean="0"/>
              <a:t>8</a:t>
            </a:fld>
            <a:endParaRPr lang="en-US"/>
          </a:p>
        </p:txBody>
      </p:sp>
    </p:spTree>
    <p:extLst>
      <p:ext uri="{BB962C8B-B14F-4D97-AF65-F5344CB8AC3E}">
        <p14:creationId xmlns:p14="http://schemas.microsoft.com/office/powerpoint/2010/main" val="711795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When using Oracle Database in Windows Azure Virtual Machines, you are responsible for implementing a high availability and disaster recovery solution to avoid any downtime. You are also responsible for backing up your own data and application.</a:t>
            </a:r>
          </a:p>
          <a:p>
            <a:r>
              <a:rPr lang="en-US" sz="1200" b="0" i="0" kern="1200" dirty="0" smtClean="0">
                <a:solidFill>
                  <a:schemeClr val="tx1"/>
                </a:solidFill>
                <a:effectLst/>
                <a:latin typeface="+mn-lt"/>
                <a:ea typeface="+mn-ea"/>
                <a:cs typeface="+mn-cs"/>
              </a:rPr>
              <a:t>High availability and disaster recovery for Oracle Database Enterprise Edition (without RAC) on Windows Azure can be achieved using </a:t>
            </a:r>
            <a:r>
              <a:rPr lang="en-US" sz="1200" b="0" i="0" u="none" strike="noStrike" kern="1200" dirty="0" smtClean="0">
                <a:solidFill>
                  <a:schemeClr val="tx1"/>
                </a:solidFill>
                <a:effectLst/>
                <a:latin typeface="+mn-lt"/>
                <a:ea typeface="+mn-ea"/>
                <a:cs typeface="+mn-cs"/>
                <a:hlinkClick r:id="rId3"/>
              </a:rPr>
              <a:t>Oracle Active Data Guard</a:t>
            </a:r>
            <a:r>
              <a:rPr lang="en-US" sz="1200" b="0" i="0" kern="1200" dirty="0" smtClean="0">
                <a:solidFill>
                  <a:schemeClr val="tx1"/>
                </a:solidFill>
                <a:effectLst/>
                <a:latin typeface="+mn-lt"/>
                <a:ea typeface="+mn-ea"/>
                <a:cs typeface="+mn-cs"/>
              </a:rPr>
              <a:t> or </a:t>
            </a:r>
            <a:r>
              <a:rPr lang="en-US" sz="1200" b="0" i="0" u="none" strike="noStrike" kern="1200" dirty="0" smtClean="0">
                <a:solidFill>
                  <a:schemeClr val="tx1"/>
                </a:solidFill>
                <a:effectLst/>
                <a:latin typeface="+mn-lt"/>
                <a:ea typeface="+mn-ea"/>
                <a:cs typeface="+mn-cs"/>
                <a:hlinkClick r:id="rId4"/>
              </a:rPr>
              <a:t>Oracle </a:t>
            </a:r>
            <a:r>
              <a:rPr lang="en-US" sz="1200" b="0" i="0" u="none" strike="noStrike" kern="1200" dirty="0" err="1" smtClean="0">
                <a:solidFill>
                  <a:schemeClr val="tx1"/>
                </a:solidFill>
                <a:effectLst/>
                <a:latin typeface="+mn-lt"/>
                <a:ea typeface="+mn-ea"/>
                <a:cs typeface="+mn-cs"/>
                <a:hlinkClick r:id="rId4"/>
              </a:rPr>
              <a:t>GoldenGate</a:t>
            </a:r>
            <a:r>
              <a:rPr lang="en-US" sz="1200" b="0" i="0" kern="1200" dirty="0" smtClean="0">
                <a:solidFill>
                  <a:schemeClr val="tx1"/>
                </a:solidFill>
                <a:effectLst/>
                <a:latin typeface="+mn-lt"/>
                <a:ea typeface="+mn-ea"/>
                <a:cs typeface="+mn-cs"/>
              </a:rPr>
              <a:t>, with two databases in two separate virtual machines (VMs). Both virtual machines should be in the same </a:t>
            </a:r>
            <a:r>
              <a:rPr lang="en-US" sz="1200" b="0" i="0" u="none" strike="noStrike" kern="1200" dirty="0" smtClean="0">
                <a:solidFill>
                  <a:schemeClr val="tx1"/>
                </a:solidFill>
                <a:effectLst/>
                <a:latin typeface="+mn-lt"/>
                <a:ea typeface="+mn-ea"/>
                <a:cs typeface="+mn-cs"/>
                <a:hlinkClick r:id="rId5"/>
              </a:rPr>
              <a:t>cloud service</a:t>
            </a:r>
            <a:r>
              <a:rPr lang="en-US" sz="1200" b="0" i="0" kern="1200" dirty="0" smtClean="0">
                <a:solidFill>
                  <a:schemeClr val="tx1"/>
                </a:solidFill>
                <a:effectLst/>
                <a:latin typeface="+mn-lt"/>
                <a:ea typeface="+mn-ea"/>
                <a:cs typeface="+mn-cs"/>
              </a:rPr>
              <a:t> and the same </a:t>
            </a:r>
            <a:r>
              <a:rPr lang="en-US" sz="1200" b="0" i="0" u="none" strike="noStrike" kern="1200" dirty="0" smtClean="0">
                <a:solidFill>
                  <a:schemeClr val="tx1"/>
                </a:solidFill>
                <a:effectLst/>
                <a:latin typeface="+mn-lt"/>
                <a:ea typeface="+mn-ea"/>
                <a:cs typeface="+mn-cs"/>
                <a:hlinkClick r:id="rId6"/>
              </a:rPr>
              <a:t>virtual network</a:t>
            </a:r>
            <a:r>
              <a:rPr lang="en-US" sz="1200" b="0" i="0" kern="1200" dirty="0" smtClean="0">
                <a:solidFill>
                  <a:schemeClr val="tx1"/>
                </a:solidFill>
                <a:effectLst/>
                <a:latin typeface="+mn-lt"/>
                <a:ea typeface="+mn-ea"/>
                <a:cs typeface="+mn-cs"/>
              </a:rPr>
              <a:t> to ensure they can access each other over the private persistent IP address.  Additionally, it is recommended to place the VMs in the same </a:t>
            </a:r>
            <a:r>
              <a:rPr lang="en-US" sz="1200" b="0" i="0" u="none" strike="noStrike" kern="1200" dirty="0" smtClean="0">
                <a:solidFill>
                  <a:schemeClr val="tx1"/>
                </a:solidFill>
                <a:effectLst/>
                <a:latin typeface="+mn-lt"/>
                <a:ea typeface="+mn-ea"/>
                <a:cs typeface="+mn-cs"/>
                <a:hlinkClick r:id="rId7"/>
              </a:rPr>
              <a:t>availability set</a:t>
            </a:r>
            <a:r>
              <a:rPr lang="en-US" sz="1200" b="0" i="0" kern="1200" dirty="0" smtClean="0">
                <a:solidFill>
                  <a:schemeClr val="tx1"/>
                </a:solidFill>
                <a:effectLst/>
                <a:latin typeface="+mn-lt"/>
                <a:ea typeface="+mn-ea"/>
                <a:cs typeface="+mn-cs"/>
              </a:rPr>
              <a:t> to allow Windows Azure to place them into separate fault domains and upgrade domains. Note that only VMs in the same cloud service can participate in the same availability set. Each VM must have at least 2 GB of memory and 5 GB of disk space.</a:t>
            </a:r>
          </a:p>
          <a:p>
            <a:r>
              <a:rPr lang="en-US" sz="1200" b="0" i="0" kern="1200" dirty="0" smtClean="0">
                <a:solidFill>
                  <a:schemeClr val="tx1"/>
                </a:solidFill>
                <a:effectLst/>
                <a:latin typeface="+mn-lt"/>
                <a:ea typeface="+mn-ea"/>
                <a:cs typeface="+mn-cs"/>
              </a:rPr>
              <a:t>With Oracle Active Data Guard, high availability can be achieved with a primary database in one VM, a secondary (standby) database in another VM, and one-way replication set up between them. With Oracle </a:t>
            </a:r>
            <a:r>
              <a:rPr lang="en-US" sz="1200" b="0" i="0" kern="1200" dirty="0" err="1" smtClean="0">
                <a:solidFill>
                  <a:schemeClr val="tx1"/>
                </a:solidFill>
                <a:effectLst/>
                <a:latin typeface="+mn-lt"/>
                <a:ea typeface="+mn-ea"/>
                <a:cs typeface="+mn-cs"/>
              </a:rPr>
              <a:t>GoldenGate</a:t>
            </a:r>
            <a:r>
              <a:rPr lang="en-US" sz="1200" b="0" i="0" kern="1200" dirty="0" smtClean="0">
                <a:solidFill>
                  <a:schemeClr val="tx1"/>
                </a:solidFill>
                <a:effectLst/>
                <a:latin typeface="+mn-lt"/>
                <a:ea typeface="+mn-ea"/>
                <a:cs typeface="+mn-cs"/>
              </a:rPr>
              <a:t>, you can configure bi-directional replication between the two databases. To learn how to setup a high availability solution for your databases using these tools, see </a:t>
            </a:r>
            <a:r>
              <a:rPr lang="en-US" sz="1200" b="0" i="0" u="none" strike="noStrike" kern="1200" dirty="0" smtClean="0">
                <a:solidFill>
                  <a:schemeClr val="tx1"/>
                </a:solidFill>
                <a:effectLst/>
                <a:latin typeface="+mn-lt"/>
                <a:ea typeface="+mn-ea"/>
                <a:cs typeface="+mn-cs"/>
                <a:hlinkClick r:id="rId8"/>
              </a:rPr>
              <a:t>Active Data Guard</a:t>
            </a:r>
            <a:r>
              <a:rPr lang="en-US" sz="1200" b="0" i="0" kern="1200" dirty="0" smtClean="0">
                <a:solidFill>
                  <a:schemeClr val="tx1"/>
                </a:solidFill>
                <a:effectLst/>
                <a:latin typeface="+mn-lt"/>
                <a:ea typeface="+mn-ea"/>
                <a:cs typeface="+mn-cs"/>
              </a:rPr>
              <a:t> and </a:t>
            </a:r>
            <a:r>
              <a:rPr lang="en-US" sz="1200" b="0" i="0" u="none" strike="noStrike" kern="1200" dirty="0" err="1" smtClean="0">
                <a:solidFill>
                  <a:schemeClr val="tx1"/>
                </a:solidFill>
                <a:effectLst/>
                <a:latin typeface="+mn-lt"/>
                <a:ea typeface="+mn-ea"/>
                <a:cs typeface="+mn-cs"/>
                <a:hlinkClick r:id="rId9"/>
              </a:rPr>
              <a:t>GoldenGate</a:t>
            </a:r>
            <a:r>
              <a:rPr lang="en-US" sz="1200" b="0" i="0" kern="1200" dirty="0" smtClean="0">
                <a:solidFill>
                  <a:schemeClr val="tx1"/>
                </a:solidFill>
                <a:effectLst/>
                <a:latin typeface="+mn-lt"/>
                <a:ea typeface="+mn-ea"/>
                <a:cs typeface="+mn-cs"/>
              </a:rPr>
              <a:t> documentation at Oracle web site.</a:t>
            </a:r>
          </a:p>
          <a:p>
            <a:endParaRPr lang="en-US" dirty="0"/>
          </a:p>
        </p:txBody>
      </p:sp>
      <p:sp>
        <p:nvSpPr>
          <p:cNvPr id="4" name="Slide Number Placeholder 3"/>
          <p:cNvSpPr>
            <a:spLocks noGrp="1"/>
          </p:cNvSpPr>
          <p:nvPr>
            <p:ph type="sldNum" sz="quarter" idx="10"/>
          </p:nvPr>
        </p:nvSpPr>
        <p:spPr/>
        <p:txBody>
          <a:bodyPr/>
          <a:lstStyle/>
          <a:p>
            <a:fld id="{50D0786D-1DB0-41AB-861C-5F3AB3179F02}" type="slidenum">
              <a:rPr lang="en-US" smtClean="0"/>
              <a:t>15</a:t>
            </a:fld>
            <a:endParaRPr lang="en-US"/>
          </a:p>
        </p:txBody>
      </p:sp>
    </p:spTree>
    <p:extLst>
      <p:ext uri="{BB962C8B-B14F-4D97-AF65-F5344CB8AC3E}">
        <p14:creationId xmlns:p14="http://schemas.microsoft.com/office/powerpoint/2010/main" val="16747105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0" y="0"/>
            <a:ext cx="2971800" cy="457200"/>
          </a:xfrm>
          <a:prstGeom prst="rect">
            <a:avLst/>
          </a:prstGeom>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3/18/2014 2:31 PM</a:t>
            </a:fld>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25</a:t>
            </a:fld>
            <a:endParaRPr lang="en-US" dirty="0"/>
          </a:p>
        </p:txBody>
      </p:sp>
      <p:sp>
        <p:nvSpPr>
          <p:cNvPr id="8" name="Footer Placeholder 3"/>
          <p:cNvSpPr>
            <a:spLocks noGrp="1"/>
          </p:cNvSpPr>
          <p:nvPr>
            <p:ph type="ftr" sz="quarter" idx="4"/>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Segoe UI" pitchFamily="34" charset="0"/>
              </a:rPr>
              <a:t>© 2010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Segoe UI" pitchFamily="34" charset="0"/>
              </a:rPr>
            </a:br>
            <a:r>
              <a:rPr lang="en-US" sz="500" dirty="0" smtClean="0">
                <a:solidFill>
                  <a:srgbClr val="000000"/>
                </a:solidFill>
                <a:latin typeface="Segoe UI" pitchFamily="34" charset="0"/>
              </a:rPr>
              <a:t>MICROSOFT MAKES NO WARRANTIES, EXPRESS, IMPLIED OR STATUTORY, AS TO THE INFORMATION IN THIS PRESENTATION.</a:t>
            </a:r>
          </a:p>
        </p:txBody>
      </p:sp>
    </p:spTree>
    <p:extLst>
      <p:ext uri="{BB962C8B-B14F-4D97-AF65-F5344CB8AC3E}">
        <p14:creationId xmlns:p14="http://schemas.microsoft.com/office/powerpoint/2010/main" val="42561861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0072C6"/>
        </a:solidFill>
        <a:effectLst/>
      </p:bgPr>
    </p:bg>
    <p:spTree>
      <p:nvGrpSpPr>
        <p:cNvPr id="1" name=""/>
        <p:cNvGrpSpPr/>
        <p:nvPr/>
      </p:nvGrpSpPr>
      <p:grpSpPr>
        <a:xfrm>
          <a:off x="0" y="0"/>
          <a:ext cx="0" cy="0"/>
          <a:chOff x="0" y="0"/>
          <a:chExt cx="0" cy="0"/>
        </a:xfrm>
      </p:grpSpPr>
      <p:sp>
        <p:nvSpPr>
          <p:cNvPr id="7" name="Rectangle 6"/>
          <p:cNvSpPr/>
          <p:nvPr userDrawn="1"/>
        </p:nvSpPr>
        <p:spPr>
          <a:xfrm>
            <a:off x="114300" y="4645820"/>
            <a:ext cx="1714500" cy="395289"/>
          </a:xfrm>
          <a:prstGeom prst="rect">
            <a:avLst/>
          </a:prstGeom>
          <a:solidFill>
            <a:srgbClr val="0072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Text Placeholder 4"/>
          <p:cNvSpPr>
            <a:spLocks noGrp="1"/>
          </p:cNvSpPr>
          <p:nvPr>
            <p:ph type="body" sz="quarter" idx="12" hasCustomPrompt="1"/>
          </p:nvPr>
        </p:nvSpPr>
        <p:spPr>
          <a:xfrm>
            <a:off x="4492728" y="3298715"/>
            <a:ext cx="3508273" cy="373949"/>
          </a:xfrm>
          <a:prstGeom prst="rect">
            <a:avLst/>
          </a:prstGeom>
        </p:spPr>
        <p:txBody>
          <a:bodyPr>
            <a:noAutofit/>
          </a:bodyPr>
          <a:lstStyle>
            <a:lvl1pPr marL="0" indent="0">
              <a:spcBef>
                <a:spcPts val="0"/>
              </a:spcBef>
              <a:buNone/>
              <a:defRPr sz="2400" spc="-53" baseline="0">
                <a:gradFill>
                  <a:gsLst>
                    <a:gs pos="0">
                      <a:schemeClr val="bg1"/>
                    </a:gs>
                    <a:gs pos="100000">
                      <a:schemeClr val="bg1"/>
                    </a:gs>
                  </a:gsLst>
                  <a:lin ang="5400000" scaled="0"/>
                </a:gradFill>
                <a:latin typeface="Segoe UI Semibold" panose="020B0702040204020203" pitchFamily="34" charset="0"/>
                <a:cs typeface="Segoe UI Semibold" panose="020B0702040204020203" pitchFamily="34" charset="0"/>
              </a:defRPr>
            </a:lvl1pPr>
          </a:lstStyle>
          <a:p>
            <a:pPr lvl="0"/>
            <a:r>
              <a:rPr lang="en-US" dirty="0" smtClean="0"/>
              <a:t>Speaker Title</a:t>
            </a:r>
            <a:endParaRPr lang="en-US" dirty="0"/>
          </a:p>
        </p:txBody>
      </p:sp>
      <p:pic>
        <p:nvPicPr>
          <p:cNvPr id="205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78576" y="15041"/>
            <a:ext cx="2765425" cy="497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78576" y="4299942"/>
            <a:ext cx="2765425" cy="843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itle 15"/>
          <p:cNvSpPr>
            <a:spLocks noGrp="1"/>
          </p:cNvSpPr>
          <p:nvPr>
            <p:ph type="title"/>
          </p:nvPr>
        </p:nvSpPr>
        <p:spPr>
          <a:xfrm>
            <a:off x="4514850" y="1929128"/>
            <a:ext cx="4066748" cy="857250"/>
          </a:xfrm>
          <a:prstGeom prst="rect">
            <a:avLst/>
          </a:prstGeom>
        </p:spPr>
        <p:txBody>
          <a:bodyPr/>
          <a:lstStyle>
            <a:lvl1pPr>
              <a:defRPr sz="2800">
                <a:solidFill>
                  <a:schemeClr val="bg1"/>
                </a:solidFill>
                <a:latin typeface="Segoe UI Light" panose="020B0502040204020203" pitchFamily="34" charset="0"/>
                <a:cs typeface="Segoe UI Light" panose="020B0502040204020203" pitchFamily="34" charset="0"/>
              </a:defRPr>
            </a:lvl1pPr>
          </a:lstStyle>
          <a:p>
            <a:r>
              <a:rPr lang="en-US" dirty="0" smtClean="0"/>
              <a:t>Click to edit Master title style</a:t>
            </a:r>
            <a:endParaRPr lang="en-US" dirty="0"/>
          </a:p>
        </p:txBody>
      </p:sp>
      <p:sp>
        <p:nvSpPr>
          <p:cNvPr id="15" name="Rectangle 14"/>
          <p:cNvSpPr/>
          <p:nvPr userDrawn="1"/>
        </p:nvSpPr>
        <p:spPr bwMode="auto">
          <a:xfrm>
            <a:off x="457200" y="1820559"/>
            <a:ext cx="2686050" cy="2237092"/>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34290" tIns="34290" rIns="34290" bIns="34290" numCol="1" spcCol="0" rtlCol="0" fromWordArt="0" anchor="t" anchorCtr="0" forceAA="0" compatLnSpc="1">
            <a:prstTxWarp prst="textNoShape">
              <a:avLst/>
            </a:prstTxWarp>
            <a:noAutofit/>
          </a:bodyPr>
          <a:lstStyle/>
          <a:p>
            <a:pPr marL="132160" indent="0" defTabSz="685574" fontAlgn="base">
              <a:spcBef>
                <a:spcPct val="0"/>
              </a:spcBef>
              <a:spcAft>
                <a:spcPct val="0"/>
              </a:spcAft>
            </a:pPr>
            <a:r>
              <a:rPr lang="en-US" sz="2250" spc="-75" dirty="0" smtClean="0">
                <a:solidFill>
                  <a:srgbClr val="0066C1"/>
                </a:solidFill>
                <a:latin typeface="Segoe UI" pitchFamily="34" charset="0"/>
                <a:ea typeface="Segoe UI" pitchFamily="34" charset="0"/>
                <a:cs typeface="Segoe UI" pitchFamily="34" charset="0"/>
              </a:rPr>
              <a:t>Windows Azure Conference 2014</a:t>
            </a:r>
            <a:endParaRPr lang="en-US" sz="2250" spc="-75" dirty="0" smtClean="0">
              <a:solidFill>
                <a:srgbClr val="0066C1"/>
              </a:solidFill>
              <a:latin typeface="Segoe UI Light" panose="020B0502040204020203" pitchFamily="34" charset="0"/>
              <a:ea typeface="Segoe UI" pitchFamily="34" charset="0"/>
              <a:cs typeface="Segoe UI Light" panose="020B0502040204020203" pitchFamily="34" charset="0"/>
            </a:endParaRPr>
          </a:p>
        </p:txBody>
      </p:sp>
      <p:sp>
        <p:nvSpPr>
          <p:cNvPr id="5" name="Rounded Rectangle 4"/>
          <p:cNvSpPr/>
          <p:nvPr userDrawn="1"/>
        </p:nvSpPr>
        <p:spPr>
          <a:xfrm>
            <a:off x="8001000" y="15040"/>
            <a:ext cx="1009526" cy="1413710"/>
          </a:xfrm>
          <a:prstGeom prst="roundRect">
            <a:avLst/>
          </a:prstGeom>
          <a:solidFill>
            <a:srgbClr val="0072C6"/>
          </a:solidFill>
          <a:ln>
            <a:solidFill>
              <a:srgbClr val="0072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7" name="Picture 16"/>
          <p:cNvPicPr>
            <a:picLocks noChangeAspect="1"/>
          </p:cNvPicPr>
          <p:nvPr userDrawn="1"/>
        </p:nvPicPr>
        <p:blipFill>
          <a:blip r:embed="rId3"/>
          <a:stretch>
            <a:fillRect/>
          </a:stretch>
        </p:blipFill>
        <p:spPr>
          <a:xfrm>
            <a:off x="611560" y="2605277"/>
            <a:ext cx="2115390" cy="1386876"/>
          </a:xfrm>
          <a:prstGeom prst="rect">
            <a:avLst/>
          </a:prstGeom>
        </p:spPr>
      </p:pic>
      <p:pic>
        <p:nvPicPr>
          <p:cNvPr id="13" name="Picture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9512" y="209270"/>
            <a:ext cx="1512168" cy="556240"/>
          </a:xfrm>
          <a:prstGeom prst="rect">
            <a:avLst/>
          </a:prstGeom>
        </p:spPr>
      </p:pic>
      <p:pic>
        <p:nvPicPr>
          <p:cNvPr id="14" name="Picture 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086600" y="260179"/>
            <a:ext cx="1916444" cy="461596"/>
          </a:xfrm>
          <a:prstGeom prst="rect">
            <a:avLst/>
          </a:prstGeom>
        </p:spPr>
      </p:pic>
    </p:spTree>
    <p:extLst>
      <p:ext uri="{BB962C8B-B14F-4D97-AF65-F5344CB8AC3E}">
        <p14:creationId xmlns:p14="http://schemas.microsoft.com/office/powerpoint/2010/main" val="12045399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Picture Placeholder 9"/>
          <p:cNvSpPr>
            <a:spLocks noGrp="1"/>
          </p:cNvSpPr>
          <p:nvPr>
            <p:ph type="pic" sz="quarter" idx="15"/>
          </p:nvPr>
        </p:nvSpPr>
        <p:spPr>
          <a:xfrm>
            <a:off x="4352896" y="1394206"/>
            <a:ext cx="1965325" cy="1171985"/>
          </a:xfrm>
          <a:prstGeom prst="rect">
            <a:avLst/>
          </a:prstGeom>
        </p:spPr>
        <p:txBody>
          <a:bodyPr vert="horz"/>
          <a:lstStyle>
            <a:lvl1pPr>
              <a:buNone/>
              <a:defRPr sz="1000">
                <a:latin typeface="Segoe UI"/>
                <a:cs typeface="Segoe UI"/>
              </a:defRPr>
            </a:lvl1pPr>
          </a:lstStyle>
          <a:p>
            <a:endParaRPr lang="en-US"/>
          </a:p>
        </p:txBody>
      </p:sp>
      <p:sp>
        <p:nvSpPr>
          <p:cNvPr id="6" name="Picture Placeholder 11"/>
          <p:cNvSpPr>
            <a:spLocks noGrp="1"/>
          </p:cNvSpPr>
          <p:nvPr>
            <p:ph type="pic" sz="quarter" idx="16"/>
          </p:nvPr>
        </p:nvSpPr>
        <p:spPr>
          <a:xfrm>
            <a:off x="4352896" y="2637226"/>
            <a:ext cx="1965325" cy="1756193"/>
          </a:xfrm>
          <a:prstGeom prst="rect">
            <a:avLst/>
          </a:prstGeom>
        </p:spPr>
        <p:txBody>
          <a:bodyPr vert="horz"/>
          <a:lstStyle>
            <a:lvl1pPr>
              <a:buNone/>
              <a:defRPr sz="1000">
                <a:latin typeface="Segoe UI"/>
                <a:cs typeface="Segoe UI"/>
              </a:defRPr>
            </a:lvl1pPr>
          </a:lstStyle>
          <a:p>
            <a:endParaRPr lang="en-US"/>
          </a:p>
        </p:txBody>
      </p:sp>
      <p:sp>
        <p:nvSpPr>
          <p:cNvPr id="7" name="Text Placeholder 18"/>
          <p:cNvSpPr>
            <a:spLocks noGrp="1"/>
          </p:cNvSpPr>
          <p:nvPr>
            <p:ph type="body" sz="quarter" idx="14" hasCustomPrompt="1"/>
          </p:nvPr>
        </p:nvSpPr>
        <p:spPr>
          <a:xfrm>
            <a:off x="147445" y="1393023"/>
            <a:ext cx="4037815" cy="3000396"/>
          </a:xfrm>
          <a:prstGeom prst="rect">
            <a:avLst/>
          </a:prstGeom>
          <a:solidFill>
            <a:srgbClr val="00B050"/>
          </a:solidFill>
        </p:spPr>
        <p:txBody>
          <a:bodyPr vert="horz" wrap="square" lIns="108000" tIns="108000" rIns="108000" bIns="108000">
            <a:noAutofit/>
          </a:bodyPr>
          <a:lstStyle>
            <a:lvl1pPr marL="0" indent="0">
              <a:spcBef>
                <a:spcPts val="0"/>
              </a:spcBef>
              <a:buFontTx/>
              <a:buNone/>
              <a:defRPr sz="1400" b="1" i="0">
                <a:solidFill>
                  <a:srgbClr val="FFFFFF"/>
                </a:solidFill>
                <a:latin typeface="Segoe Ui"/>
                <a:cs typeface="Segoe Ui"/>
              </a:defRPr>
            </a:lvl1pPr>
            <a:lvl2pPr marL="0" indent="0">
              <a:spcBef>
                <a:spcPts val="0"/>
              </a:spcBef>
              <a:buFontTx/>
              <a:buNone/>
              <a:defRPr sz="1400" baseline="0">
                <a:solidFill>
                  <a:srgbClr val="FFFFFF">
                    <a:alpha val="60000"/>
                  </a:srgbClr>
                </a:solidFill>
                <a:latin typeface="Segoe Ui"/>
                <a:cs typeface="Segoe Ui"/>
              </a:defRPr>
            </a:lvl2pPr>
            <a:lvl3pPr>
              <a:defRPr>
                <a:latin typeface="Segoe Ui"/>
                <a:cs typeface="Segoe Ui"/>
              </a:defRPr>
            </a:lvl3pPr>
            <a:lvl4pPr>
              <a:defRPr>
                <a:latin typeface="Segoe Ui"/>
                <a:cs typeface="Segoe Ui"/>
              </a:defRPr>
            </a:lvl4pPr>
            <a:lvl5pPr>
              <a:defRPr>
                <a:latin typeface="Segoe Ui"/>
                <a:cs typeface="Segoe Ui"/>
              </a:defRPr>
            </a:lvl5pPr>
          </a:lstStyle>
          <a:p>
            <a:r>
              <a:rPr lang="en-US" dirty="0" smtClean="0"/>
              <a:t>White 14pt Segoe UI bold subhead</a:t>
            </a:r>
          </a:p>
          <a:p>
            <a:pPr lvl="1"/>
            <a:r>
              <a:rPr lang="en-US" dirty="0" smtClean="0"/>
              <a:t>14pt </a:t>
            </a:r>
            <a:r>
              <a:rPr lang="en-US" dirty="0" err="1" smtClean="0"/>
              <a:t>Segoe</a:t>
            </a:r>
            <a:r>
              <a:rPr lang="en-US" dirty="0" smtClean="0"/>
              <a:t> UI body copy in a color that’s forty percent transparency of white.</a:t>
            </a:r>
            <a:endParaRPr lang="en-US" dirty="0"/>
          </a:p>
        </p:txBody>
      </p:sp>
      <p:sp>
        <p:nvSpPr>
          <p:cNvPr id="8" name="Text Placeholder 9"/>
          <p:cNvSpPr>
            <a:spLocks noGrp="1"/>
          </p:cNvSpPr>
          <p:nvPr>
            <p:ph type="body" sz="quarter" idx="13" hasCustomPrompt="1"/>
          </p:nvPr>
        </p:nvSpPr>
        <p:spPr>
          <a:xfrm>
            <a:off x="142844" y="160718"/>
            <a:ext cx="8715436" cy="1053866"/>
          </a:xfrm>
          <a:prstGeom prst="rect">
            <a:avLst/>
          </a:prstGeom>
        </p:spPr>
        <p:txBody>
          <a:bodyPr vert="horz" wrap="square" lIns="0" tIns="0" rIns="0" bIns="0">
            <a:noAutofit/>
          </a:bodyPr>
          <a:lstStyle>
            <a:lvl1pPr marL="0" indent="0" algn="l">
              <a:lnSpc>
                <a:spcPts val="4200"/>
              </a:lnSpc>
              <a:spcBef>
                <a:spcPts val="0"/>
              </a:spcBef>
              <a:buNone/>
              <a:defRPr sz="4800" b="1" baseline="0">
                <a:solidFill>
                  <a:srgbClr val="0071B6"/>
                </a:solidFill>
                <a:latin typeface="Segoe UI Bold"/>
                <a:cs typeface="Segoe UI Bold"/>
              </a:defRPr>
            </a:lvl1pPr>
            <a:lvl2pPr>
              <a:defRPr>
                <a:latin typeface="Segoe UI Bold"/>
                <a:cs typeface="Segoe UI Bold"/>
              </a:defRPr>
            </a:lvl2pPr>
            <a:lvl3pPr>
              <a:defRPr>
                <a:latin typeface="Segoe UI Bold"/>
                <a:cs typeface="Segoe UI Bold"/>
              </a:defRPr>
            </a:lvl3pPr>
            <a:lvl4pPr>
              <a:defRPr>
                <a:latin typeface="Segoe UI Bold"/>
                <a:cs typeface="Segoe UI Bold"/>
              </a:defRPr>
            </a:lvl4pPr>
            <a:lvl5pPr>
              <a:defRPr>
                <a:latin typeface="Segoe UI Bold"/>
                <a:cs typeface="Segoe UI Bold"/>
              </a:defRPr>
            </a:lvl5pPr>
          </a:lstStyle>
          <a:p>
            <a:pPr lvl="0"/>
            <a:r>
              <a:rPr lang="en-US" dirty="0" smtClean="0"/>
              <a:t>This is a typical page with multiple photos.</a:t>
            </a:r>
            <a:endParaRPr lang="en-US" dirty="0"/>
          </a:p>
        </p:txBody>
      </p:sp>
      <p:sp>
        <p:nvSpPr>
          <p:cNvPr id="10" name="Picture Placeholder 13"/>
          <p:cNvSpPr>
            <a:spLocks noGrp="1"/>
          </p:cNvSpPr>
          <p:nvPr>
            <p:ph type="pic" sz="quarter" idx="17"/>
          </p:nvPr>
        </p:nvSpPr>
        <p:spPr>
          <a:xfrm>
            <a:off x="6410296" y="1394206"/>
            <a:ext cx="2420936" cy="2999146"/>
          </a:xfrm>
          <a:prstGeom prst="rect">
            <a:avLst/>
          </a:prstGeom>
        </p:spPr>
        <p:txBody>
          <a:bodyPr vert="horz"/>
          <a:lstStyle>
            <a:lvl1pPr>
              <a:buNone/>
              <a:defRPr sz="1000">
                <a:latin typeface="Segoe UI"/>
                <a:cs typeface="Segoe UI"/>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a:solidFill>
            <a:srgbClr val="00B050"/>
          </a:solidFill>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9"/>
            <a:ext cx="5111750" cy="4152912"/>
          </a:xfrm>
          <a:prstGeom prst="rect">
            <a:avLst/>
          </a:prstGeom>
        </p:spPr>
        <p:txBody>
          <a:bodyPr/>
          <a:lstStyle>
            <a:lvl1pPr>
              <a:defRPr sz="2400">
                <a:solidFill>
                  <a:srgbClr val="0071B6"/>
                </a:solidFill>
              </a:defRPr>
            </a:lvl1pPr>
            <a:lvl2pPr>
              <a:defRPr sz="2000">
                <a:solidFill>
                  <a:srgbClr val="0071B6"/>
                </a:solidFill>
              </a:defRPr>
            </a:lvl2pPr>
            <a:lvl3pPr>
              <a:defRPr sz="1800">
                <a:solidFill>
                  <a:srgbClr val="0071B6"/>
                </a:solidFill>
              </a:defRPr>
            </a:lvl3pPr>
            <a:lvl4pPr>
              <a:defRPr sz="1600">
                <a:solidFill>
                  <a:srgbClr val="0071B6"/>
                </a:solidFill>
              </a:defRPr>
            </a:lvl4pPr>
            <a:lvl5pPr>
              <a:defRPr sz="1600">
                <a:solidFill>
                  <a:srgbClr val="0071B6"/>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1" y="1076327"/>
            <a:ext cx="3008313" cy="332841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71604" y="3600450"/>
            <a:ext cx="5929354" cy="425054"/>
          </a:xfrm>
          <a:prstGeom prst="rect">
            <a:avLst/>
          </a:prstGeom>
        </p:spPr>
        <p:txBody>
          <a:bodyPr anchor="b"/>
          <a:lstStyle>
            <a:lvl1pPr algn="l">
              <a:defRPr sz="2000" b="1" baseline="0">
                <a:solidFill>
                  <a:srgbClr val="0071B6"/>
                </a:solidFill>
              </a:defRPr>
            </a:lvl1pPr>
          </a:lstStyle>
          <a:p>
            <a:r>
              <a:rPr lang="en-US" dirty="0" smtClean="0"/>
              <a:t>Click to edit Media title style</a:t>
            </a:r>
            <a:endParaRPr lang="en-GB" dirty="0"/>
          </a:p>
        </p:txBody>
      </p:sp>
      <p:sp>
        <p:nvSpPr>
          <p:cNvPr id="4" name="Text Placeholder 3"/>
          <p:cNvSpPr>
            <a:spLocks noGrp="1"/>
          </p:cNvSpPr>
          <p:nvPr>
            <p:ph type="body" sz="half" idx="2"/>
          </p:nvPr>
        </p:nvSpPr>
        <p:spPr>
          <a:xfrm>
            <a:off x="1571604" y="4025503"/>
            <a:ext cx="5929354" cy="603647"/>
          </a:xfrm>
          <a:prstGeom prst="rect">
            <a:avLst/>
          </a:prstGeom>
        </p:spPr>
        <p:txBody>
          <a:bodyPr/>
          <a:lstStyle>
            <a:lvl1pPr marL="0" indent="0">
              <a:buNone/>
              <a:defRPr sz="1400">
                <a:solidFill>
                  <a:srgbClr val="0071B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Media Placeholder 8"/>
          <p:cNvSpPr>
            <a:spLocks noGrp="1"/>
          </p:cNvSpPr>
          <p:nvPr>
            <p:ph type="media" sz="quarter" idx="10"/>
          </p:nvPr>
        </p:nvSpPr>
        <p:spPr>
          <a:xfrm>
            <a:off x="1571626" y="535781"/>
            <a:ext cx="5929313" cy="3000375"/>
          </a:xfrm>
          <a:prstGeom prst="rect">
            <a:avLst/>
          </a:prstGeom>
        </p:spPr>
        <p:txBody>
          <a:bodyPr/>
          <a:lstStyle/>
          <a:p>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lvl1pPr>
              <a:defRPr>
                <a:solidFill>
                  <a:srgbClr val="0071B6"/>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200151"/>
            <a:ext cx="8258204" cy="3228987"/>
          </a:xfrm>
          <a:prstGeom prst="rect">
            <a:avLst/>
          </a:prstGeom>
        </p:spPr>
        <p:txBody>
          <a:bodyPr>
            <a:normAutofit/>
          </a:bodyPr>
          <a:lstStyle>
            <a:lvl1pPr>
              <a:defRPr sz="2400">
                <a:solidFill>
                  <a:srgbClr val="0071B6"/>
                </a:solidFill>
              </a:defRPr>
            </a:lvl1pPr>
            <a:lvl2pPr>
              <a:defRPr sz="2000">
                <a:solidFill>
                  <a:srgbClr val="0071B6"/>
                </a:solidFill>
              </a:defRPr>
            </a:lvl2pPr>
            <a:lvl3pPr>
              <a:defRPr sz="1800">
                <a:solidFill>
                  <a:srgbClr val="0071B6"/>
                </a:solidFill>
              </a:defRPr>
            </a:lvl3pPr>
            <a:lvl4pPr>
              <a:defRPr sz="1600">
                <a:solidFill>
                  <a:srgbClr val="0071B6"/>
                </a:solidFill>
              </a:defRPr>
            </a:lvl4pPr>
            <a:lvl5pPr>
              <a:defRPr sz="1600">
                <a:solidFill>
                  <a:srgbClr val="0071B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71B6"/>
        </a:solidFill>
        <a:effectLst/>
      </p:bgPr>
    </p:bg>
    <p:spTree>
      <p:nvGrpSpPr>
        <p:cNvPr id="1" name=""/>
        <p:cNvGrpSpPr/>
        <p:nvPr/>
      </p:nvGrpSpPr>
      <p:grpSpPr>
        <a:xfrm>
          <a:off x="0" y="0"/>
          <a:ext cx="0" cy="0"/>
          <a:chOff x="0" y="0"/>
          <a:chExt cx="0" cy="0"/>
        </a:xfrm>
      </p:grpSpPr>
      <p:sp>
        <p:nvSpPr>
          <p:cNvPr id="6" name="Rectangle 5"/>
          <p:cNvSpPr/>
          <p:nvPr userDrawn="1"/>
        </p:nvSpPr>
        <p:spPr>
          <a:xfrm>
            <a:off x="7596336" y="4177442"/>
            <a:ext cx="1512168" cy="914588"/>
          </a:xfrm>
          <a:prstGeom prst="rect">
            <a:avLst/>
          </a:prstGeom>
          <a:solidFill>
            <a:srgbClr val="0071B6"/>
          </a:solidFill>
          <a:ln>
            <a:solidFill>
              <a:srgbClr val="0071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1071552"/>
            <a:ext cx="7772400" cy="1102519"/>
          </a:xfrm>
          <a:prstGeom prst="rect">
            <a:avLst/>
          </a:prstGeom>
        </p:spPr>
        <p:txBody>
          <a:bodyPr anchor="b">
            <a:normAutofit/>
          </a:bodyPr>
          <a:lstStyle>
            <a:lvl1pPr algn="l">
              <a:defRPr sz="4000">
                <a:solidFill>
                  <a:schemeClr val="bg1"/>
                </a:solidFill>
              </a:defRPr>
            </a:lvl1pPr>
          </a:lstStyle>
          <a:p>
            <a:r>
              <a:rPr lang="en-US" dirty="0" smtClean="0"/>
              <a:t>Presentation Title</a:t>
            </a:r>
            <a:endParaRPr lang="en-GB" dirty="0"/>
          </a:p>
        </p:txBody>
      </p:sp>
      <p:sp>
        <p:nvSpPr>
          <p:cNvPr id="3" name="Subtitle 2"/>
          <p:cNvSpPr>
            <a:spLocks noGrp="1"/>
          </p:cNvSpPr>
          <p:nvPr>
            <p:ph type="subTitle" idx="1" hasCustomPrompt="1"/>
          </p:nvPr>
        </p:nvSpPr>
        <p:spPr>
          <a:xfrm>
            <a:off x="685800" y="2250279"/>
            <a:ext cx="6400800" cy="1017992"/>
          </a:xfrm>
          <a:prstGeom prst="rect">
            <a:avLst/>
          </a:prstGeom>
        </p:spPr>
        <p:txBody>
          <a:bodyPr/>
          <a:lstStyle>
            <a:lvl1pPr marL="0" indent="0" algn="l">
              <a:buNone/>
              <a:defRPr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a:t>
            </a:r>
            <a:endParaRPr lang="en-GB"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209270"/>
            <a:ext cx="1512168" cy="556240"/>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86600" y="260179"/>
            <a:ext cx="1916444" cy="461596"/>
          </a:xfrm>
          <a:prstGeom prst="rect">
            <a:avLst/>
          </a:prstGeom>
        </p:spPr>
      </p:pic>
      <p:sp>
        <p:nvSpPr>
          <p:cNvPr id="5" name="TextBox 4"/>
          <p:cNvSpPr txBox="1"/>
          <p:nvPr userDrawn="1"/>
        </p:nvSpPr>
        <p:spPr>
          <a:xfrm>
            <a:off x="107504" y="4659982"/>
            <a:ext cx="2950488" cy="338554"/>
          </a:xfrm>
          <a:prstGeom prst="rect">
            <a:avLst/>
          </a:prstGeom>
          <a:noFill/>
        </p:spPr>
        <p:txBody>
          <a:bodyPr wrap="none" rtlCol="0">
            <a:spAutoFit/>
          </a:bodyPr>
          <a:lstStyle/>
          <a:p>
            <a:r>
              <a:rPr lang="en-US" sz="1600" dirty="0" smtClean="0">
                <a:solidFill>
                  <a:schemeClr val="bg1"/>
                </a:solidFill>
              </a:rPr>
              <a:t>Windows Azure Conference 2014</a:t>
            </a:r>
            <a:endParaRPr lang="en-US" sz="1600" dirty="0">
              <a:solidFill>
                <a:schemeClr val="bg1"/>
              </a:solidFill>
            </a:endParaRPr>
          </a:p>
        </p:txBody>
      </p:sp>
      <p:pic>
        <p:nvPicPr>
          <p:cNvPr id="13" name="Picture 12"/>
          <p:cNvPicPr>
            <a:picLocks noChangeAspect="1"/>
          </p:cNvPicPr>
          <p:nvPr userDrawn="1"/>
        </p:nvPicPr>
        <p:blipFill>
          <a:blip r:embed="rId4"/>
          <a:stretch>
            <a:fillRect/>
          </a:stretch>
        </p:blipFill>
        <p:spPr>
          <a:xfrm>
            <a:off x="7596336" y="4105434"/>
            <a:ext cx="1414030" cy="92705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75033"/>
            <a:ext cx="7772400" cy="642941"/>
          </a:xfrm>
          <a:prstGeom prst="rect">
            <a:avLst/>
          </a:prstGeom>
        </p:spPr>
        <p:txBody>
          <a:bodyPr anchor="t">
            <a:normAutofit/>
          </a:bodyPr>
          <a:lstStyle>
            <a:lvl1pPr algn="l">
              <a:defRPr sz="3200" b="1" cap="none" baseline="0">
                <a:solidFill>
                  <a:srgbClr val="0071B6"/>
                </a:solidFill>
                <a:latin typeface="Segoe UI" pitchFamily="34" charset="0"/>
                <a:ea typeface="Segoe UI" pitchFamily="34" charset="0"/>
                <a:cs typeface="Segoe UI" pitchFamily="34" charset="0"/>
              </a:defRPr>
            </a:lvl1pPr>
          </a:lstStyle>
          <a:p>
            <a:r>
              <a:rPr lang="en-US" dirty="0" smtClean="0"/>
              <a:t>Chapter title</a:t>
            </a:r>
            <a:endParaRPr lang="en-GB" dirty="0"/>
          </a:p>
        </p:txBody>
      </p:sp>
      <p:sp>
        <p:nvSpPr>
          <p:cNvPr id="3" name="Text Placeholder 2"/>
          <p:cNvSpPr>
            <a:spLocks noGrp="1"/>
          </p:cNvSpPr>
          <p:nvPr>
            <p:ph type="body" idx="1" hasCustomPrompt="1"/>
          </p:nvPr>
        </p:nvSpPr>
        <p:spPr>
          <a:xfrm>
            <a:off x="714348" y="1027633"/>
            <a:ext cx="7772400" cy="482206"/>
          </a:xfrm>
          <a:prstGeom prst="rect">
            <a:avLst/>
          </a:prstGeom>
        </p:spPr>
        <p:txBody>
          <a:bodyPr anchor="t"/>
          <a:lstStyle>
            <a:lvl1pPr marL="0" indent="0">
              <a:buNone/>
              <a:defRPr sz="2000">
                <a:solidFill>
                  <a:srgbClr val="0071B6"/>
                </a:solidFill>
                <a:latin typeface="Segoe UI" pitchFamily="34" charset="0"/>
                <a:ea typeface="Segoe UI" pitchFamily="34" charset="0"/>
                <a:cs typeface="Segoe U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Chapter sub-head</a:t>
            </a:r>
          </a:p>
        </p:txBody>
      </p:sp>
      <p:sp>
        <p:nvSpPr>
          <p:cNvPr id="6" name="Picture Placeholder 5"/>
          <p:cNvSpPr>
            <a:spLocks noGrp="1"/>
          </p:cNvSpPr>
          <p:nvPr>
            <p:ph type="pic" sz="quarter" idx="10"/>
          </p:nvPr>
        </p:nvSpPr>
        <p:spPr>
          <a:xfrm>
            <a:off x="1" y="1714500"/>
            <a:ext cx="9144000" cy="2643188"/>
          </a:xfrm>
          <a:prstGeom prst="rect">
            <a:avLst/>
          </a:prstGeom>
        </p:spPr>
        <p:txBody>
          <a:bodyPr/>
          <a:lstStyle>
            <a:lvl1pPr>
              <a:defRPr>
                <a:solidFill>
                  <a:srgbClr val="0071B6"/>
                </a:solidFill>
              </a:defRPr>
            </a:lvl1pPr>
          </a:lstStyle>
          <a:p>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4648200" y="1285857"/>
            <a:ext cx="4210080" cy="3161154"/>
          </a:xfrm>
          <a:prstGeom prst="rect">
            <a:avLst/>
          </a:prstGeom>
        </p:spPr>
        <p:txBody>
          <a:bodyPr/>
          <a:lstStyle>
            <a:lvl1pPr>
              <a:defRPr sz="2800">
                <a:solidFill>
                  <a:srgbClr val="0071B6"/>
                </a:solidFill>
              </a:defRPr>
            </a:lvl1pPr>
            <a:lvl2pPr>
              <a:defRPr sz="2400">
                <a:solidFill>
                  <a:srgbClr val="0071B6"/>
                </a:solidFill>
              </a:defRPr>
            </a:lvl2pPr>
            <a:lvl3pPr>
              <a:defRPr sz="2000">
                <a:solidFill>
                  <a:srgbClr val="0071B6"/>
                </a:solidFill>
              </a:defRPr>
            </a:lvl3pPr>
            <a:lvl4pPr>
              <a:defRPr sz="1800">
                <a:solidFill>
                  <a:srgbClr val="0071B6"/>
                </a:solidFill>
              </a:defRPr>
            </a:lvl4pPr>
            <a:lvl5pPr>
              <a:defRPr sz="1800">
                <a:solidFill>
                  <a:srgbClr val="0071B6"/>
                </a:solidFill>
              </a:defRPr>
            </a:lvl5pPr>
            <a:lvl6pPr>
              <a:defRPr sz="1800"/>
            </a:lvl6pPr>
            <a:lvl7pPr>
              <a:defRPr sz="1800"/>
            </a:lvl7pPr>
            <a:lvl8pPr>
              <a:defRPr sz="1800"/>
            </a:lvl8pPr>
            <a:lvl9pPr>
              <a:defRPr sz="1800"/>
            </a:lvl9p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Chart Placeholder 8"/>
          <p:cNvSpPr>
            <a:spLocks noGrp="1"/>
          </p:cNvSpPr>
          <p:nvPr>
            <p:ph type="chart" sz="quarter" idx="10"/>
          </p:nvPr>
        </p:nvSpPr>
        <p:spPr>
          <a:xfrm>
            <a:off x="500034" y="1285866"/>
            <a:ext cx="3929090" cy="3161132"/>
          </a:xfrm>
          <a:prstGeom prst="rect">
            <a:avLst/>
          </a:prstGeom>
          <a:effectLst>
            <a:reflection blurRad="6350" stA="50000" endA="300" endPos="55500" dist="50800" dir="5400000" sy="-100000" algn="bl" rotWithShape="0"/>
          </a:effectLst>
        </p:spPr>
        <p:txBody>
          <a:bodyPr/>
          <a:lstStyle>
            <a:lvl1pPr>
              <a:defRPr>
                <a:solidFill>
                  <a:srgbClr val="0071B6"/>
                </a:solidFill>
              </a:defRPr>
            </a:lvl1pPr>
          </a:lstStyle>
          <a:p>
            <a:endParaRPr lang="en-GB"/>
          </a:p>
        </p:txBody>
      </p:sp>
      <p:sp>
        <p:nvSpPr>
          <p:cNvPr id="5" name="Content Placeholder 15"/>
          <p:cNvSpPr>
            <a:spLocks noGrp="1"/>
          </p:cNvSpPr>
          <p:nvPr>
            <p:ph sz="quarter" idx="22"/>
          </p:nvPr>
        </p:nvSpPr>
        <p:spPr>
          <a:xfrm>
            <a:off x="214313" y="214313"/>
            <a:ext cx="8643937" cy="1000125"/>
          </a:xfrm>
          <a:prstGeom prst="rect">
            <a:avLst/>
          </a:prstGeom>
        </p:spPr>
        <p:txBody>
          <a:bodyPr/>
          <a:lstStyle>
            <a:lvl1pPr>
              <a:buNone/>
              <a:defRPr sz="3600" b="1">
                <a:solidFill>
                  <a:srgbClr val="0071B6"/>
                </a:solidFill>
              </a:defRPr>
            </a:lvl1pPr>
          </a:lstStyle>
          <a:p>
            <a:pPr lvl="0"/>
            <a:r>
              <a:rPr lang="en-US" dirty="0" smtClean="0"/>
              <a:t>Click to edit Master text styles</a:t>
            </a:r>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Picture Placeholder 17"/>
          <p:cNvSpPr>
            <a:spLocks noGrp="1"/>
          </p:cNvSpPr>
          <p:nvPr>
            <p:ph type="pic" sz="quarter" idx="18"/>
          </p:nvPr>
        </p:nvSpPr>
        <p:spPr>
          <a:xfrm>
            <a:off x="219045" y="1389394"/>
            <a:ext cx="1174750" cy="881063"/>
          </a:xfrm>
          <a:prstGeom prst="rect">
            <a:avLst/>
          </a:prstGeom>
        </p:spPr>
        <p:txBody>
          <a:bodyPr vert="horz"/>
          <a:lstStyle>
            <a:lvl1pPr>
              <a:buNone/>
              <a:defRPr sz="1000">
                <a:latin typeface="Segoe UI"/>
                <a:cs typeface="Segoe UI"/>
              </a:defRPr>
            </a:lvl1pPr>
          </a:lstStyle>
          <a:p>
            <a:endParaRPr lang="en-US"/>
          </a:p>
        </p:txBody>
      </p:sp>
      <p:sp>
        <p:nvSpPr>
          <p:cNvPr id="6" name="Picture Placeholder 19"/>
          <p:cNvSpPr>
            <a:spLocks noGrp="1"/>
          </p:cNvSpPr>
          <p:nvPr>
            <p:ph type="pic" sz="quarter" idx="19"/>
          </p:nvPr>
        </p:nvSpPr>
        <p:spPr>
          <a:xfrm>
            <a:off x="219045" y="2680827"/>
            <a:ext cx="1189038" cy="892969"/>
          </a:xfrm>
          <a:prstGeom prst="rect">
            <a:avLst/>
          </a:prstGeom>
        </p:spPr>
        <p:txBody>
          <a:bodyPr vert="horz"/>
          <a:lstStyle>
            <a:lvl1pPr>
              <a:buNone/>
              <a:defRPr sz="1000">
                <a:latin typeface="Segoe UI"/>
                <a:cs typeface="Segoe UI"/>
              </a:defRPr>
            </a:lvl1pPr>
          </a:lstStyle>
          <a:p>
            <a:endParaRPr lang="en-US"/>
          </a:p>
        </p:txBody>
      </p:sp>
      <p:sp>
        <p:nvSpPr>
          <p:cNvPr id="7" name="Picture Placeholder 21"/>
          <p:cNvSpPr>
            <a:spLocks noGrp="1"/>
          </p:cNvSpPr>
          <p:nvPr>
            <p:ph type="pic" sz="quarter" idx="20"/>
          </p:nvPr>
        </p:nvSpPr>
        <p:spPr>
          <a:xfrm>
            <a:off x="4597409" y="1389394"/>
            <a:ext cx="1174750" cy="881063"/>
          </a:xfrm>
          <a:prstGeom prst="rect">
            <a:avLst/>
          </a:prstGeom>
        </p:spPr>
        <p:txBody>
          <a:bodyPr vert="horz"/>
          <a:lstStyle>
            <a:lvl1pPr>
              <a:buNone/>
              <a:defRPr sz="1000">
                <a:latin typeface="Segoe UI"/>
                <a:cs typeface="Segoe UI"/>
              </a:defRPr>
            </a:lvl1pPr>
          </a:lstStyle>
          <a:p>
            <a:endParaRPr lang="en-US"/>
          </a:p>
        </p:txBody>
      </p:sp>
      <p:sp>
        <p:nvSpPr>
          <p:cNvPr id="8" name="Picture Placeholder 23"/>
          <p:cNvSpPr>
            <a:spLocks noGrp="1"/>
          </p:cNvSpPr>
          <p:nvPr>
            <p:ph type="pic" sz="quarter" idx="21"/>
          </p:nvPr>
        </p:nvSpPr>
        <p:spPr>
          <a:xfrm>
            <a:off x="4597410" y="2680827"/>
            <a:ext cx="1189037" cy="892969"/>
          </a:xfrm>
          <a:prstGeom prst="rect">
            <a:avLst/>
          </a:prstGeom>
        </p:spPr>
        <p:txBody>
          <a:bodyPr vert="horz"/>
          <a:lstStyle>
            <a:lvl1pPr>
              <a:buNone/>
              <a:defRPr sz="1000">
                <a:latin typeface="Segoe UI"/>
                <a:cs typeface="Segoe UI"/>
              </a:defRPr>
            </a:lvl1pPr>
          </a:lstStyle>
          <a:p>
            <a:endParaRPr lang="en-US"/>
          </a:p>
        </p:txBody>
      </p:sp>
      <p:sp>
        <p:nvSpPr>
          <p:cNvPr id="10" name="Text Placeholder 18"/>
          <p:cNvSpPr>
            <a:spLocks noGrp="1"/>
          </p:cNvSpPr>
          <p:nvPr>
            <p:ph type="body" sz="quarter" idx="14" hasCustomPrompt="1"/>
          </p:nvPr>
        </p:nvSpPr>
        <p:spPr>
          <a:xfrm>
            <a:off x="1508543" y="1389394"/>
            <a:ext cx="2849143" cy="1069651"/>
          </a:xfrm>
          <a:prstGeom prst="rect">
            <a:avLst/>
          </a:prstGeom>
        </p:spPr>
        <p:txBody>
          <a:bodyPr vert="horz" wrap="square" lIns="0" tIns="0" rIns="0" bIns="0">
            <a:noAutofit/>
          </a:bodyPr>
          <a:lstStyle>
            <a:lvl1pPr marL="0" indent="0">
              <a:spcBef>
                <a:spcPts val="0"/>
              </a:spcBef>
              <a:buFontTx/>
              <a:buNone/>
              <a:defRPr sz="1400" b="1" i="0">
                <a:solidFill>
                  <a:srgbClr val="0071B6"/>
                </a:solidFill>
                <a:latin typeface="Segoe Ui"/>
                <a:cs typeface="Segoe Ui"/>
              </a:defRPr>
            </a:lvl1pPr>
            <a:lvl2pPr marL="0" indent="0">
              <a:spcBef>
                <a:spcPts val="0"/>
              </a:spcBef>
              <a:buFontTx/>
              <a:buNone/>
              <a:defRPr sz="1400" baseline="0">
                <a:solidFill>
                  <a:srgbClr val="0071B6"/>
                </a:solidFill>
                <a:latin typeface="Segoe Ui"/>
                <a:cs typeface="Segoe Ui"/>
              </a:defRPr>
            </a:lvl2pPr>
            <a:lvl3pPr>
              <a:defRPr>
                <a:latin typeface="Segoe Ui"/>
                <a:cs typeface="Segoe Ui"/>
              </a:defRPr>
            </a:lvl3pPr>
            <a:lvl4pPr>
              <a:defRPr>
                <a:latin typeface="Segoe Ui"/>
                <a:cs typeface="Segoe Ui"/>
              </a:defRPr>
            </a:lvl4pPr>
            <a:lvl5pPr>
              <a:defRPr>
                <a:latin typeface="Segoe Ui"/>
                <a:cs typeface="Segoe Ui"/>
              </a:defRPr>
            </a:lvl5pPr>
          </a:lstStyle>
          <a:p>
            <a:r>
              <a:rPr lang="en-US" dirty="0" smtClean="0"/>
              <a:t>White 14pt Segoe UI bold subhead</a:t>
            </a:r>
          </a:p>
          <a:p>
            <a:pPr lvl="1"/>
            <a:r>
              <a:rPr lang="en-US" dirty="0" smtClean="0"/>
              <a:t>14pt </a:t>
            </a:r>
            <a:r>
              <a:rPr lang="en-US" dirty="0" err="1" smtClean="0"/>
              <a:t>Segoe</a:t>
            </a:r>
            <a:r>
              <a:rPr lang="en-US" dirty="0" smtClean="0"/>
              <a:t> UI body copy in a color that’s forty percent transparency of white.</a:t>
            </a:r>
            <a:endParaRPr lang="en-US" dirty="0"/>
          </a:p>
        </p:txBody>
      </p:sp>
      <p:sp>
        <p:nvSpPr>
          <p:cNvPr id="12" name="Text Placeholder 18"/>
          <p:cNvSpPr>
            <a:spLocks noGrp="1"/>
          </p:cNvSpPr>
          <p:nvPr>
            <p:ph type="body" sz="quarter" idx="15" hasCustomPrompt="1"/>
          </p:nvPr>
        </p:nvSpPr>
        <p:spPr>
          <a:xfrm>
            <a:off x="5857884" y="1389394"/>
            <a:ext cx="2928958" cy="1069651"/>
          </a:xfrm>
          <a:prstGeom prst="rect">
            <a:avLst/>
          </a:prstGeom>
        </p:spPr>
        <p:txBody>
          <a:bodyPr vert="horz" wrap="square" lIns="0" tIns="0" rIns="0" bIns="0">
            <a:noAutofit/>
          </a:bodyPr>
          <a:lstStyle>
            <a:lvl1pPr marL="0" indent="0">
              <a:spcBef>
                <a:spcPts val="0"/>
              </a:spcBef>
              <a:buFontTx/>
              <a:buNone/>
              <a:defRPr sz="1400" b="1" i="0">
                <a:solidFill>
                  <a:srgbClr val="0071B6"/>
                </a:solidFill>
                <a:latin typeface="Segoe Ui"/>
                <a:cs typeface="Segoe Ui"/>
              </a:defRPr>
            </a:lvl1pPr>
            <a:lvl2pPr marL="0" indent="0">
              <a:spcBef>
                <a:spcPts val="0"/>
              </a:spcBef>
              <a:buFontTx/>
              <a:buNone/>
              <a:defRPr sz="1400" baseline="0">
                <a:solidFill>
                  <a:srgbClr val="0071B6"/>
                </a:solidFill>
                <a:latin typeface="Segoe Ui"/>
                <a:cs typeface="Segoe Ui"/>
              </a:defRPr>
            </a:lvl2pPr>
            <a:lvl3pPr>
              <a:defRPr>
                <a:latin typeface="Segoe Ui"/>
                <a:cs typeface="Segoe Ui"/>
              </a:defRPr>
            </a:lvl3pPr>
            <a:lvl4pPr>
              <a:defRPr>
                <a:latin typeface="Segoe Ui"/>
                <a:cs typeface="Segoe Ui"/>
              </a:defRPr>
            </a:lvl4pPr>
            <a:lvl5pPr>
              <a:defRPr>
                <a:latin typeface="Segoe Ui"/>
                <a:cs typeface="Segoe Ui"/>
              </a:defRPr>
            </a:lvl5pPr>
          </a:lstStyle>
          <a:p>
            <a:r>
              <a:rPr lang="en-US" dirty="0" smtClean="0"/>
              <a:t>White 14pt Segoe UI bold subhead</a:t>
            </a:r>
          </a:p>
          <a:p>
            <a:pPr lvl="1"/>
            <a:r>
              <a:rPr lang="en-US" dirty="0" smtClean="0"/>
              <a:t>14pt </a:t>
            </a:r>
            <a:r>
              <a:rPr lang="en-US" dirty="0" err="1" smtClean="0"/>
              <a:t>Segoe</a:t>
            </a:r>
            <a:r>
              <a:rPr lang="en-US" dirty="0" smtClean="0"/>
              <a:t> UI body copy in a color that’s forty percent transparency of white.</a:t>
            </a:r>
            <a:endParaRPr lang="en-US" dirty="0"/>
          </a:p>
        </p:txBody>
      </p:sp>
      <p:sp>
        <p:nvSpPr>
          <p:cNvPr id="13" name="Text Placeholder 18"/>
          <p:cNvSpPr>
            <a:spLocks noGrp="1"/>
          </p:cNvSpPr>
          <p:nvPr>
            <p:ph type="body" sz="quarter" idx="16" hasCustomPrompt="1"/>
          </p:nvPr>
        </p:nvSpPr>
        <p:spPr>
          <a:xfrm>
            <a:off x="1508543" y="2680827"/>
            <a:ext cx="2849143" cy="1069651"/>
          </a:xfrm>
          <a:prstGeom prst="rect">
            <a:avLst/>
          </a:prstGeom>
        </p:spPr>
        <p:txBody>
          <a:bodyPr vert="horz" wrap="square" lIns="0" tIns="0" rIns="0" bIns="0">
            <a:noAutofit/>
          </a:bodyPr>
          <a:lstStyle>
            <a:lvl1pPr marL="0" indent="0">
              <a:spcBef>
                <a:spcPts val="0"/>
              </a:spcBef>
              <a:buFontTx/>
              <a:buNone/>
              <a:defRPr sz="1400" b="1" i="0">
                <a:solidFill>
                  <a:srgbClr val="0071B6"/>
                </a:solidFill>
                <a:latin typeface="Segoe Ui"/>
                <a:cs typeface="Segoe Ui"/>
              </a:defRPr>
            </a:lvl1pPr>
            <a:lvl2pPr marL="0" indent="0">
              <a:spcBef>
                <a:spcPts val="0"/>
              </a:spcBef>
              <a:buFontTx/>
              <a:buNone/>
              <a:defRPr sz="1400" baseline="0">
                <a:solidFill>
                  <a:srgbClr val="0071B6"/>
                </a:solidFill>
                <a:latin typeface="Segoe Ui"/>
                <a:cs typeface="Segoe Ui"/>
              </a:defRPr>
            </a:lvl2pPr>
            <a:lvl3pPr>
              <a:defRPr>
                <a:latin typeface="Segoe Ui"/>
                <a:cs typeface="Segoe Ui"/>
              </a:defRPr>
            </a:lvl3pPr>
            <a:lvl4pPr>
              <a:defRPr>
                <a:latin typeface="Segoe Ui"/>
                <a:cs typeface="Segoe Ui"/>
              </a:defRPr>
            </a:lvl4pPr>
            <a:lvl5pPr>
              <a:defRPr>
                <a:latin typeface="Segoe Ui"/>
                <a:cs typeface="Segoe Ui"/>
              </a:defRPr>
            </a:lvl5pPr>
          </a:lstStyle>
          <a:p>
            <a:r>
              <a:rPr lang="en-US" dirty="0" smtClean="0"/>
              <a:t>White 14pt Segoe UI bold subhead</a:t>
            </a:r>
          </a:p>
          <a:p>
            <a:pPr lvl="1"/>
            <a:r>
              <a:rPr lang="en-US" dirty="0" smtClean="0"/>
              <a:t>14pt </a:t>
            </a:r>
            <a:r>
              <a:rPr lang="en-US" dirty="0" err="1" smtClean="0"/>
              <a:t>Segoe</a:t>
            </a:r>
            <a:r>
              <a:rPr lang="en-US" dirty="0" smtClean="0"/>
              <a:t> UI body copy in a color that’s forty percent transparency of white.</a:t>
            </a:r>
            <a:endParaRPr lang="en-US" dirty="0"/>
          </a:p>
        </p:txBody>
      </p:sp>
      <p:sp>
        <p:nvSpPr>
          <p:cNvPr id="14" name="Text Placeholder 18"/>
          <p:cNvSpPr>
            <a:spLocks noGrp="1"/>
          </p:cNvSpPr>
          <p:nvPr>
            <p:ph type="body" sz="quarter" idx="17" hasCustomPrompt="1"/>
          </p:nvPr>
        </p:nvSpPr>
        <p:spPr>
          <a:xfrm>
            <a:off x="5857884" y="2680827"/>
            <a:ext cx="2928958" cy="1069651"/>
          </a:xfrm>
          <a:prstGeom prst="rect">
            <a:avLst/>
          </a:prstGeom>
        </p:spPr>
        <p:txBody>
          <a:bodyPr vert="horz" wrap="square" lIns="0" tIns="0" rIns="0" bIns="0">
            <a:noAutofit/>
          </a:bodyPr>
          <a:lstStyle>
            <a:lvl1pPr marL="0" indent="0">
              <a:spcBef>
                <a:spcPts val="0"/>
              </a:spcBef>
              <a:buFontTx/>
              <a:buNone/>
              <a:defRPr sz="1400" b="1" i="0">
                <a:solidFill>
                  <a:srgbClr val="0071B6"/>
                </a:solidFill>
                <a:latin typeface="Segoe Ui"/>
                <a:cs typeface="Segoe Ui"/>
              </a:defRPr>
            </a:lvl1pPr>
            <a:lvl2pPr marL="0" indent="0">
              <a:spcBef>
                <a:spcPts val="0"/>
              </a:spcBef>
              <a:buFontTx/>
              <a:buNone/>
              <a:defRPr sz="1400" baseline="0">
                <a:solidFill>
                  <a:srgbClr val="0071B6"/>
                </a:solidFill>
                <a:latin typeface="Segoe Ui"/>
                <a:cs typeface="Segoe Ui"/>
              </a:defRPr>
            </a:lvl2pPr>
            <a:lvl3pPr>
              <a:defRPr>
                <a:latin typeface="Segoe Ui"/>
                <a:cs typeface="Segoe Ui"/>
              </a:defRPr>
            </a:lvl3pPr>
            <a:lvl4pPr>
              <a:defRPr>
                <a:latin typeface="Segoe Ui"/>
                <a:cs typeface="Segoe Ui"/>
              </a:defRPr>
            </a:lvl4pPr>
            <a:lvl5pPr>
              <a:defRPr>
                <a:latin typeface="Segoe Ui"/>
                <a:cs typeface="Segoe Ui"/>
              </a:defRPr>
            </a:lvl5pPr>
          </a:lstStyle>
          <a:p>
            <a:r>
              <a:rPr lang="en-US" dirty="0" smtClean="0"/>
              <a:t>White 14pt Segoe UI bold subhead</a:t>
            </a:r>
          </a:p>
          <a:p>
            <a:pPr lvl="1"/>
            <a:r>
              <a:rPr lang="en-US" dirty="0" smtClean="0"/>
              <a:t>14pt </a:t>
            </a:r>
            <a:r>
              <a:rPr lang="en-US" dirty="0" err="1" smtClean="0"/>
              <a:t>Segoe</a:t>
            </a:r>
            <a:r>
              <a:rPr lang="en-US" dirty="0" smtClean="0"/>
              <a:t> UI body copy in a color that’s forty percent transparency of white.</a:t>
            </a:r>
            <a:endParaRPr lang="en-US" dirty="0"/>
          </a:p>
        </p:txBody>
      </p:sp>
      <p:sp>
        <p:nvSpPr>
          <p:cNvPr id="16" name="Content Placeholder 15"/>
          <p:cNvSpPr>
            <a:spLocks noGrp="1"/>
          </p:cNvSpPr>
          <p:nvPr>
            <p:ph sz="quarter" idx="22"/>
          </p:nvPr>
        </p:nvSpPr>
        <p:spPr>
          <a:xfrm>
            <a:off x="214313" y="214313"/>
            <a:ext cx="8643937" cy="1000125"/>
          </a:xfrm>
          <a:prstGeom prst="rect">
            <a:avLst/>
          </a:prstGeom>
        </p:spPr>
        <p:txBody>
          <a:bodyPr/>
          <a:lstStyle>
            <a:lvl1pPr>
              <a:buNone/>
              <a:defRPr sz="3600" b="1">
                <a:solidFill>
                  <a:srgbClr val="0071B6"/>
                </a:solidFill>
              </a:defRPr>
            </a:lvl1pPr>
          </a:lstStyle>
          <a:p>
            <a:pPr lvl="0"/>
            <a:r>
              <a:rPr lang="en-US" dirty="0" smtClean="0"/>
              <a:t>Click to edit Master text styles</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5" name="Picture Placeholder 17"/>
          <p:cNvSpPr>
            <a:spLocks noGrp="1"/>
          </p:cNvSpPr>
          <p:nvPr>
            <p:ph type="pic" sz="quarter" idx="18"/>
          </p:nvPr>
        </p:nvSpPr>
        <p:spPr>
          <a:xfrm>
            <a:off x="219045" y="1389394"/>
            <a:ext cx="1174750" cy="881063"/>
          </a:xfrm>
          <a:prstGeom prst="rect">
            <a:avLst/>
          </a:prstGeom>
        </p:spPr>
        <p:txBody>
          <a:bodyPr vert="horz"/>
          <a:lstStyle>
            <a:lvl1pPr>
              <a:buNone/>
              <a:defRPr sz="1000">
                <a:latin typeface="Segoe UI"/>
                <a:cs typeface="Segoe UI"/>
              </a:defRPr>
            </a:lvl1pPr>
          </a:lstStyle>
          <a:p>
            <a:endParaRPr lang="en-US"/>
          </a:p>
        </p:txBody>
      </p:sp>
      <p:sp>
        <p:nvSpPr>
          <p:cNvPr id="6" name="Picture Placeholder 19"/>
          <p:cNvSpPr>
            <a:spLocks noGrp="1"/>
          </p:cNvSpPr>
          <p:nvPr>
            <p:ph type="pic" sz="quarter" idx="19"/>
          </p:nvPr>
        </p:nvSpPr>
        <p:spPr>
          <a:xfrm>
            <a:off x="219045" y="2680827"/>
            <a:ext cx="1189038" cy="892969"/>
          </a:xfrm>
          <a:prstGeom prst="rect">
            <a:avLst/>
          </a:prstGeom>
        </p:spPr>
        <p:txBody>
          <a:bodyPr vert="horz"/>
          <a:lstStyle>
            <a:lvl1pPr>
              <a:buNone/>
              <a:defRPr sz="1000">
                <a:latin typeface="Segoe UI"/>
                <a:cs typeface="Segoe UI"/>
              </a:defRPr>
            </a:lvl1pPr>
          </a:lstStyle>
          <a:p>
            <a:endParaRPr lang="en-US"/>
          </a:p>
        </p:txBody>
      </p:sp>
      <p:sp>
        <p:nvSpPr>
          <p:cNvPr id="7" name="Picture Placeholder 21"/>
          <p:cNvSpPr>
            <a:spLocks noGrp="1"/>
          </p:cNvSpPr>
          <p:nvPr>
            <p:ph type="pic" sz="quarter" idx="20"/>
          </p:nvPr>
        </p:nvSpPr>
        <p:spPr>
          <a:xfrm>
            <a:off x="4597409" y="1389394"/>
            <a:ext cx="1174750" cy="881063"/>
          </a:xfrm>
          <a:prstGeom prst="rect">
            <a:avLst/>
          </a:prstGeom>
        </p:spPr>
        <p:txBody>
          <a:bodyPr vert="horz"/>
          <a:lstStyle>
            <a:lvl1pPr>
              <a:buNone/>
              <a:defRPr sz="1000">
                <a:latin typeface="Segoe UI"/>
                <a:cs typeface="Segoe UI"/>
              </a:defRPr>
            </a:lvl1pPr>
          </a:lstStyle>
          <a:p>
            <a:endParaRPr lang="en-US"/>
          </a:p>
        </p:txBody>
      </p:sp>
      <p:sp>
        <p:nvSpPr>
          <p:cNvPr id="8" name="Picture Placeholder 23"/>
          <p:cNvSpPr>
            <a:spLocks noGrp="1"/>
          </p:cNvSpPr>
          <p:nvPr>
            <p:ph type="pic" sz="quarter" idx="21"/>
          </p:nvPr>
        </p:nvSpPr>
        <p:spPr>
          <a:xfrm>
            <a:off x="4597410" y="2680827"/>
            <a:ext cx="1189037" cy="892969"/>
          </a:xfrm>
          <a:prstGeom prst="rect">
            <a:avLst/>
          </a:prstGeom>
        </p:spPr>
        <p:txBody>
          <a:bodyPr vert="horz"/>
          <a:lstStyle>
            <a:lvl1pPr>
              <a:buNone/>
              <a:defRPr sz="1000">
                <a:latin typeface="Segoe UI"/>
                <a:cs typeface="Segoe UI"/>
              </a:defRPr>
            </a:lvl1pPr>
          </a:lstStyle>
          <a:p>
            <a:endParaRPr lang="en-US"/>
          </a:p>
        </p:txBody>
      </p:sp>
      <p:sp>
        <p:nvSpPr>
          <p:cNvPr id="10" name="Text Placeholder 18"/>
          <p:cNvSpPr>
            <a:spLocks noGrp="1"/>
          </p:cNvSpPr>
          <p:nvPr>
            <p:ph type="body" sz="quarter" idx="14" hasCustomPrompt="1"/>
          </p:nvPr>
        </p:nvSpPr>
        <p:spPr>
          <a:xfrm>
            <a:off x="1508543" y="1389394"/>
            <a:ext cx="2849143" cy="1069651"/>
          </a:xfrm>
          <a:prstGeom prst="rect">
            <a:avLst/>
          </a:prstGeom>
          <a:solidFill>
            <a:srgbClr val="00B050"/>
          </a:solidFill>
        </p:spPr>
        <p:txBody>
          <a:bodyPr vert="horz" wrap="square" lIns="108000" tIns="108000" rIns="108000" bIns="108000">
            <a:noAutofit/>
          </a:bodyPr>
          <a:lstStyle>
            <a:lvl1pPr marL="0" indent="0">
              <a:spcBef>
                <a:spcPts val="0"/>
              </a:spcBef>
              <a:buFontTx/>
              <a:buNone/>
              <a:defRPr sz="1400" b="1" i="0">
                <a:solidFill>
                  <a:srgbClr val="FFFFFF"/>
                </a:solidFill>
                <a:latin typeface="Segoe Ui"/>
                <a:cs typeface="Segoe Ui"/>
              </a:defRPr>
            </a:lvl1pPr>
            <a:lvl2pPr marL="0" indent="0">
              <a:spcBef>
                <a:spcPts val="0"/>
              </a:spcBef>
              <a:buFontTx/>
              <a:buNone/>
              <a:defRPr sz="1400" baseline="0">
                <a:solidFill>
                  <a:srgbClr val="FFFFFF">
                    <a:alpha val="60000"/>
                  </a:srgbClr>
                </a:solidFill>
                <a:latin typeface="Segoe Ui"/>
                <a:cs typeface="Segoe Ui"/>
              </a:defRPr>
            </a:lvl2pPr>
            <a:lvl3pPr>
              <a:defRPr>
                <a:latin typeface="Segoe Ui"/>
                <a:cs typeface="Segoe Ui"/>
              </a:defRPr>
            </a:lvl3pPr>
            <a:lvl4pPr>
              <a:defRPr>
                <a:latin typeface="Segoe Ui"/>
                <a:cs typeface="Segoe Ui"/>
              </a:defRPr>
            </a:lvl4pPr>
            <a:lvl5pPr>
              <a:defRPr>
                <a:latin typeface="Segoe Ui"/>
                <a:cs typeface="Segoe Ui"/>
              </a:defRPr>
            </a:lvl5pPr>
          </a:lstStyle>
          <a:p>
            <a:r>
              <a:rPr lang="en-US" dirty="0" smtClean="0"/>
              <a:t>White 14pt Segoe UI bold subhead</a:t>
            </a:r>
          </a:p>
          <a:p>
            <a:pPr lvl="1"/>
            <a:r>
              <a:rPr lang="en-US" dirty="0" smtClean="0"/>
              <a:t>14pt </a:t>
            </a:r>
            <a:r>
              <a:rPr lang="en-US" dirty="0" err="1" smtClean="0"/>
              <a:t>Segoe</a:t>
            </a:r>
            <a:r>
              <a:rPr lang="en-US" dirty="0" smtClean="0"/>
              <a:t> UI body copy in a color that’s forty percent transparency of white.</a:t>
            </a:r>
            <a:endParaRPr lang="en-US" dirty="0"/>
          </a:p>
        </p:txBody>
      </p:sp>
      <p:sp>
        <p:nvSpPr>
          <p:cNvPr id="13" name="Text Placeholder 18"/>
          <p:cNvSpPr>
            <a:spLocks noGrp="1"/>
          </p:cNvSpPr>
          <p:nvPr>
            <p:ph type="body" sz="quarter" idx="16" hasCustomPrompt="1"/>
          </p:nvPr>
        </p:nvSpPr>
        <p:spPr>
          <a:xfrm>
            <a:off x="1508543" y="2680827"/>
            <a:ext cx="2849143" cy="1069651"/>
          </a:xfrm>
          <a:prstGeom prst="rect">
            <a:avLst/>
          </a:prstGeom>
          <a:solidFill>
            <a:srgbClr val="00B050"/>
          </a:solidFill>
        </p:spPr>
        <p:txBody>
          <a:bodyPr vert="horz" wrap="square" lIns="108000" tIns="108000" rIns="108000" bIns="108000">
            <a:noAutofit/>
          </a:bodyPr>
          <a:lstStyle>
            <a:lvl1pPr marL="0" indent="0">
              <a:spcBef>
                <a:spcPts val="0"/>
              </a:spcBef>
              <a:buFontTx/>
              <a:buNone/>
              <a:defRPr sz="1400" b="1" i="0">
                <a:solidFill>
                  <a:srgbClr val="FFFFFF"/>
                </a:solidFill>
                <a:latin typeface="Segoe Ui"/>
                <a:cs typeface="Segoe Ui"/>
              </a:defRPr>
            </a:lvl1pPr>
            <a:lvl2pPr marL="0" indent="0">
              <a:spcBef>
                <a:spcPts val="0"/>
              </a:spcBef>
              <a:buFontTx/>
              <a:buNone/>
              <a:defRPr sz="1400" baseline="0">
                <a:solidFill>
                  <a:srgbClr val="FFFFFF">
                    <a:alpha val="60000"/>
                  </a:srgbClr>
                </a:solidFill>
                <a:latin typeface="Segoe Ui"/>
                <a:cs typeface="Segoe Ui"/>
              </a:defRPr>
            </a:lvl2pPr>
            <a:lvl3pPr>
              <a:defRPr>
                <a:latin typeface="Segoe Ui"/>
                <a:cs typeface="Segoe Ui"/>
              </a:defRPr>
            </a:lvl3pPr>
            <a:lvl4pPr>
              <a:defRPr>
                <a:latin typeface="Segoe Ui"/>
                <a:cs typeface="Segoe Ui"/>
              </a:defRPr>
            </a:lvl4pPr>
            <a:lvl5pPr>
              <a:defRPr>
                <a:latin typeface="Segoe Ui"/>
                <a:cs typeface="Segoe Ui"/>
              </a:defRPr>
            </a:lvl5pPr>
          </a:lstStyle>
          <a:p>
            <a:r>
              <a:rPr lang="en-US" dirty="0" smtClean="0"/>
              <a:t>White 14pt Segoe UI bold subhead</a:t>
            </a:r>
          </a:p>
          <a:p>
            <a:pPr lvl="1"/>
            <a:r>
              <a:rPr lang="en-US" dirty="0" smtClean="0"/>
              <a:t>14pt </a:t>
            </a:r>
            <a:r>
              <a:rPr lang="en-US" dirty="0" err="1" smtClean="0"/>
              <a:t>Segoe</a:t>
            </a:r>
            <a:r>
              <a:rPr lang="en-US" dirty="0" smtClean="0"/>
              <a:t> UI body copy in a color that’s forty percent transparency of white.</a:t>
            </a:r>
            <a:endParaRPr lang="en-US" dirty="0"/>
          </a:p>
        </p:txBody>
      </p:sp>
      <p:sp>
        <p:nvSpPr>
          <p:cNvPr id="15" name="Text Placeholder 18"/>
          <p:cNvSpPr>
            <a:spLocks noGrp="1"/>
          </p:cNvSpPr>
          <p:nvPr>
            <p:ph type="body" sz="quarter" idx="22" hasCustomPrompt="1"/>
          </p:nvPr>
        </p:nvSpPr>
        <p:spPr>
          <a:xfrm>
            <a:off x="5929323" y="1387475"/>
            <a:ext cx="2849143" cy="1069651"/>
          </a:xfrm>
          <a:prstGeom prst="rect">
            <a:avLst/>
          </a:prstGeom>
          <a:solidFill>
            <a:srgbClr val="00B050"/>
          </a:solidFill>
        </p:spPr>
        <p:txBody>
          <a:bodyPr vert="horz" wrap="square" lIns="108000" tIns="108000" rIns="108000" bIns="108000">
            <a:noAutofit/>
          </a:bodyPr>
          <a:lstStyle>
            <a:lvl1pPr marL="0" indent="0">
              <a:spcBef>
                <a:spcPts val="0"/>
              </a:spcBef>
              <a:buFontTx/>
              <a:buNone/>
              <a:defRPr sz="1400" b="1" i="0">
                <a:solidFill>
                  <a:srgbClr val="FFFFFF"/>
                </a:solidFill>
                <a:latin typeface="Segoe Ui"/>
                <a:cs typeface="Segoe Ui"/>
              </a:defRPr>
            </a:lvl1pPr>
            <a:lvl2pPr marL="0" indent="0">
              <a:spcBef>
                <a:spcPts val="0"/>
              </a:spcBef>
              <a:buFontTx/>
              <a:buNone/>
              <a:defRPr sz="1400" baseline="0">
                <a:solidFill>
                  <a:srgbClr val="FFFFFF">
                    <a:alpha val="60000"/>
                  </a:srgbClr>
                </a:solidFill>
                <a:latin typeface="Segoe Ui"/>
                <a:cs typeface="Segoe Ui"/>
              </a:defRPr>
            </a:lvl2pPr>
            <a:lvl3pPr>
              <a:defRPr>
                <a:latin typeface="Segoe Ui"/>
                <a:cs typeface="Segoe Ui"/>
              </a:defRPr>
            </a:lvl3pPr>
            <a:lvl4pPr>
              <a:defRPr>
                <a:latin typeface="Segoe Ui"/>
                <a:cs typeface="Segoe Ui"/>
              </a:defRPr>
            </a:lvl4pPr>
            <a:lvl5pPr>
              <a:defRPr>
                <a:latin typeface="Segoe Ui"/>
                <a:cs typeface="Segoe Ui"/>
              </a:defRPr>
            </a:lvl5pPr>
          </a:lstStyle>
          <a:p>
            <a:r>
              <a:rPr lang="en-US" dirty="0" smtClean="0"/>
              <a:t>White 14pt Segoe UI bold subhead</a:t>
            </a:r>
          </a:p>
          <a:p>
            <a:pPr lvl="1"/>
            <a:r>
              <a:rPr lang="en-US" dirty="0" smtClean="0"/>
              <a:t>14pt </a:t>
            </a:r>
            <a:r>
              <a:rPr lang="en-US" dirty="0" err="1" smtClean="0"/>
              <a:t>Segoe</a:t>
            </a:r>
            <a:r>
              <a:rPr lang="en-US" dirty="0" smtClean="0"/>
              <a:t> UI body copy in a color that’s forty percent transparency of white.</a:t>
            </a:r>
            <a:endParaRPr lang="en-US" dirty="0"/>
          </a:p>
        </p:txBody>
      </p:sp>
      <p:sp>
        <p:nvSpPr>
          <p:cNvPr id="16" name="Text Placeholder 18"/>
          <p:cNvSpPr>
            <a:spLocks noGrp="1"/>
          </p:cNvSpPr>
          <p:nvPr>
            <p:ph type="body" sz="quarter" idx="23" hasCustomPrompt="1"/>
          </p:nvPr>
        </p:nvSpPr>
        <p:spPr>
          <a:xfrm>
            <a:off x="5929323" y="2678907"/>
            <a:ext cx="2849143" cy="1069651"/>
          </a:xfrm>
          <a:prstGeom prst="rect">
            <a:avLst/>
          </a:prstGeom>
          <a:solidFill>
            <a:srgbClr val="00B050"/>
          </a:solidFill>
        </p:spPr>
        <p:txBody>
          <a:bodyPr vert="horz" wrap="square" lIns="108000" tIns="108000" rIns="108000" bIns="108000">
            <a:noAutofit/>
          </a:bodyPr>
          <a:lstStyle>
            <a:lvl1pPr marL="0" indent="0">
              <a:spcBef>
                <a:spcPts val="0"/>
              </a:spcBef>
              <a:buFontTx/>
              <a:buNone/>
              <a:defRPr sz="1400" b="1" i="0">
                <a:solidFill>
                  <a:srgbClr val="FFFFFF"/>
                </a:solidFill>
                <a:latin typeface="Segoe Ui"/>
                <a:cs typeface="Segoe Ui"/>
              </a:defRPr>
            </a:lvl1pPr>
            <a:lvl2pPr marL="0" indent="0">
              <a:spcBef>
                <a:spcPts val="0"/>
              </a:spcBef>
              <a:buFontTx/>
              <a:buNone/>
              <a:defRPr sz="1400" baseline="0">
                <a:solidFill>
                  <a:srgbClr val="FFFFFF">
                    <a:alpha val="60000"/>
                  </a:srgbClr>
                </a:solidFill>
                <a:latin typeface="Segoe Ui"/>
                <a:cs typeface="Segoe Ui"/>
              </a:defRPr>
            </a:lvl2pPr>
            <a:lvl3pPr>
              <a:defRPr>
                <a:latin typeface="Segoe Ui"/>
                <a:cs typeface="Segoe Ui"/>
              </a:defRPr>
            </a:lvl3pPr>
            <a:lvl4pPr>
              <a:defRPr>
                <a:latin typeface="Segoe Ui"/>
                <a:cs typeface="Segoe Ui"/>
              </a:defRPr>
            </a:lvl4pPr>
            <a:lvl5pPr>
              <a:defRPr>
                <a:latin typeface="Segoe Ui"/>
                <a:cs typeface="Segoe Ui"/>
              </a:defRPr>
            </a:lvl5pPr>
          </a:lstStyle>
          <a:p>
            <a:r>
              <a:rPr lang="en-US" dirty="0" smtClean="0"/>
              <a:t>White 14pt Segoe UI bold subhead</a:t>
            </a:r>
          </a:p>
          <a:p>
            <a:pPr lvl="1"/>
            <a:r>
              <a:rPr lang="en-US" dirty="0" smtClean="0"/>
              <a:t>14pt </a:t>
            </a:r>
            <a:r>
              <a:rPr lang="en-US" dirty="0" err="1" smtClean="0"/>
              <a:t>Segoe</a:t>
            </a:r>
            <a:r>
              <a:rPr lang="en-US" dirty="0" smtClean="0"/>
              <a:t> UI body copy in a color that’s forty percent transparency of white.</a:t>
            </a:r>
            <a:endParaRPr lang="en-US" dirty="0"/>
          </a:p>
        </p:txBody>
      </p:sp>
      <p:sp>
        <p:nvSpPr>
          <p:cNvPr id="12" name="Content Placeholder 15"/>
          <p:cNvSpPr>
            <a:spLocks noGrp="1"/>
          </p:cNvSpPr>
          <p:nvPr>
            <p:ph sz="quarter" idx="24"/>
          </p:nvPr>
        </p:nvSpPr>
        <p:spPr>
          <a:xfrm>
            <a:off x="214313" y="214313"/>
            <a:ext cx="8643937" cy="1000125"/>
          </a:xfrm>
          <a:prstGeom prst="rect">
            <a:avLst/>
          </a:prstGeom>
        </p:spPr>
        <p:txBody>
          <a:bodyPr/>
          <a:lstStyle>
            <a:lvl1pPr>
              <a:buNone/>
              <a:defRPr sz="3600" b="1">
                <a:solidFill>
                  <a:srgbClr val="0071B6"/>
                </a:solidFill>
              </a:defRPr>
            </a:lvl1pPr>
          </a:lstStyle>
          <a:p>
            <a:pPr lvl="0"/>
            <a:r>
              <a:rPr lang="en-US" dirty="0" smtClean="0"/>
              <a:t>Click to edit Master text styles</a:t>
            </a:r>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28596" y="205978"/>
            <a:ext cx="8258204" cy="857250"/>
          </a:xfrm>
          <a:prstGeom prst="rect">
            <a:avLst/>
          </a:prstGeom>
        </p:spPr>
        <p:txBody>
          <a:bodyPr anchor="t"/>
          <a:lstStyle>
            <a:lvl1pPr>
              <a:defRPr>
                <a:solidFill>
                  <a:srgbClr val="0071B6"/>
                </a:solidFill>
              </a:defRPr>
            </a:lvl1pPr>
          </a:lstStyle>
          <a:p>
            <a:r>
              <a:rPr lang="en-US" dirty="0" smtClean="0"/>
              <a:t>Click to edit title style</a:t>
            </a:r>
            <a:endParaRPr lang="en-GB" dirty="0"/>
          </a:p>
        </p:txBody>
      </p:sp>
      <p:sp>
        <p:nvSpPr>
          <p:cNvPr id="11" name="Picture Placeholder 10"/>
          <p:cNvSpPr>
            <a:spLocks noGrp="1"/>
          </p:cNvSpPr>
          <p:nvPr>
            <p:ph type="pic" sz="quarter" idx="10"/>
          </p:nvPr>
        </p:nvSpPr>
        <p:spPr>
          <a:xfrm>
            <a:off x="428597" y="1125132"/>
            <a:ext cx="3357586" cy="3321844"/>
          </a:xfrm>
          <a:prstGeom prst="rect">
            <a:avLst/>
          </a:prstGeom>
          <a:effectLst/>
        </p:spPr>
        <p:txBody>
          <a:bodyPr/>
          <a:lstStyle/>
          <a:p>
            <a:endParaRPr lang="en-GB" dirty="0"/>
          </a:p>
        </p:txBody>
      </p:sp>
      <p:sp>
        <p:nvSpPr>
          <p:cNvPr id="17" name="Content Placeholder 16"/>
          <p:cNvSpPr>
            <a:spLocks noGrp="1"/>
          </p:cNvSpPr>
          <p:nvPr>
            <p:ph sz="quarter" idx="11" hasCustomPrompt="1"/>
          </p:nvPr>
        </p:nvSpPr>
        <p:spPr>
          <a:xfrm>
            <a:off x="3929058" y="1125131"/>
            <a:ext cx="4786346" cy="3321867"/>
          </a:xfrm>
          <a:prstGeom prst="rect">
            <a:avLst/>
          </a:prstGeom>
          <a:solidFill>
            <a:srgbClr val="00B0F0"/>
          </a:solidFill>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nchor="t"/>
          <a:lstStyle>
            <a:lvl1pPr>
              <a:defRPr>
                <a:solidFill>
                  <a:srgbClr val="0071B6"/>
                </a:solidFill>
              </a:defRPr>
            </a:lvl1pPr>
          </a:lstStyle>
          <a:p>
            <a:r>
              <a:rPr lang="en-US" smtClean="0"/>
              <a:t>Click to edit Master title style</a:t>
            </a:r>
            <a:endParaRPr lang="en-GB"/>
          </a:p>
        </p:txBody>
      </p:sp>
      <p:sp>
        <p:nvSpPr>
          <p:cNvPr id="129" name="Text Placeholder 128"/>
          <p:cNvSpPr>
            <a:spLocks noGrp="1"/>
          </p:cNvSpPr>
          <p:nvPr>
            <p:ph type="body" sz="quarter" idx="10"/>
          </p:nvPr>
        </p:nvSpPr>
        <p:spPr>
          <a:xfrm>
            <a:off x="785860" y="1232297"/>
            <a:ext cx="2357438" cy="803672"/>
          </a:xfrm>
          <a:prstGeom prst="rect">
            <a:avLst/>
          </a:prstGeom>
          <a:solidFill>
            <a:srgbClr val="92D050"/>
          </a:solidFill>
          <a:ln>
            <a:solidFill>
              <a:srgbClr val="92D050"/>
            </a:solidFill>
          </a:ln>
        </p:spPr>
        <p:txBody>
          <a:bodyPr anchor="ctr"/>
          <a:lstStyle>
            <a:lvl1pPr algn="ctr">
              <a:buNone/>
              <a:defRPr sz="2000" b="1"/>
            </a:lvl1pPr>
            <a:lvl2pPr>
              <a:defRPr sz="1600"/>
            </a:lvl2pPr>
            <a:lvl3pPr>
              <a:defRPr sz="1400"/>
            </a:lvl3pPr>
            <a:lvl4pPr>
              <a:defRPr sz="1200"/>
            </a:lvl4pPr>
            <a:lvl5pPr>
              <a:defRPr sz="1200"/>
            </a:lvl5pPr>
          </a:lstStyle>
          <a:p>
            <a:pPr lvl="0"/>
            <a:r>
              <a:rPr lang="en-US" dirty="0" smtClean="0"/>
              <a:t>Click to edit</a:t>
            </a:r>
          </a:p>
        </p:txBody>
      </p:sp>
      <p:sp>
        <p:nvSpPr>
          <p:cNvPr id="131" name="Text Placeholder 128"/>
          <p:cNvSpPr>
            <a:spLocks noGrp="1"/>
          </p:cNvSpPr>
          <p:nvPr>
            <p:ph type="body" sz="quarter" idx="11"/>
          </p:nvPr>
        </p:nvSpPr>
        <p:spPr>
          <a:xfrm>
            <a:off x="3357599" y="1232287"/>
            <a:ext cx="2357438" cy="803672"/>
          </a:xfrm>
          <a:prstGeom prst="rect">
            <a:avLst/>
          </a:prstGeom>
          <a:solidFill>
            <a:srgbClr val="92D050"/>
          </a:solidFill>
          <a:ln>
            <a:solidFill>
              <a:srgbClr val="92D050"/>
            </a:solidFill>
          </a:ln>
        </p:spPr>
        <p:txBody>
          <a:bodyPr anchor="ctr"/>
          <a:lstStyle>
            <a:lvl1pPr algn="ctr">
              <a:buNone/>
              <a:defRPr sz="2000" b="1"/>
            </a:lvl1pPr>
            <a:lvl2pPr>
              <a:defRPr sz="1600"/>
            </a:lvl2pPr>
            <a:lvl3pPr>
              <a:defRPr sz="1400"/>
            </a:lvl3pPr>
            <a:lvl4pPr>
              <a:defRPr sz="1200"/>
            </a:lvl4pPr>
            <a:lvl5pPr>
              <a:defRPr sz="1200"/>
            </a:lvl5pPr>
          </a:lstStyle>
          <a:p>
            <a:pPr lvl="0"/>
            <a:r>
              <a:rPr lang="en-US" dirty="0" smtClean="0"/>
              <a:t>Click to edit</a:t>
            </a:r>
          </a:p>
        </p:txBody>
      </p:sp>
      <p:sp>
        <p:nvSpPr>
          <p:cNvPr id="132" name="Text Placeholder 128"/>
          <p:cNvSpPr>
            <a:spLocks noGrp="1"/>
          </p:cNvSpPr>
          <p:nvPr>
            <p:ph type="body" sz="quarter" idx="12"/>
          </p:nvPr>
        </p:nvSpPr>
        <p:spPr>
          <a:xfrm>
            <a:off x="5929338" y="1232278"/>
            <a:ext cx="2357438" cy="803672"/>
          </a:xfrm>
          <a:prstGeom prst="rect">
            <a:avLst/>
          </a:prstGeom>
          <a:solidFill>
            <a:srgbClr val="92D050"/>
          </a:solidFill>
          <a:ln>
            <a:solidFill>
              <a:srgbClr val="92D050"/>
            </a:solidFill>
          </a:ln>
        </p:spPr>
        <p:txBody>
          <a:bodyPr anchor="ctr"/>
          <a:lstStyle>
            <a:lvl1pPr algn="ctr">
              <a:buNone/>
              <a:defRPr sz="2000" b="1"/>
            </a:lvl1pPr>
            <a:lvl2pPr>
              <a:defRPr sz="1600"/>
            </a:lvl2pPr>
            <a:lvl3pPr>
              <a:defRPr sz="1400"/>
            </a:lvl3pPr>
            <a:lvl4pPr>
              <a:defRPr sz="1200"/>
            </a:lvl4pPr>
            <a:lvl5pPr>
              <a:defRPr sz="1200"/>
            </a:lvl5pPr>
          </a:lstStyle>
          <a:p>
            <a:pPr lvl="0"/>
            <a:r>
              <a:rPr lang="en-US" dirty="0" smtClean="0"/>
              <a:t>Click to edit</a:t>
            </a:r>
          </a:p>
        </p:txBody>
      </p:sp>
      <p:sp>
        <p:nvSpPr>
          <p:cNvPr id="133" name="Text Placeholder 128"/>
          <p:cNvSpPr>
            <a:spLocks noGrp="1"/>
          </p:cNvSpPr>
          <p:nvPr>
            <p:ph type="body" sz="quarter" idx="13"/>
          </p:nvPr>
        </p:nvSpPr>
        <p:spPr>
          <a:xfrm>
            <a:off x="785844" y="2143141"/>
            <a:ext cx="2357438" cy="2357444"/>
          </a:xfrm>
          <a:prstGeom prst="rect">
            <a:avLst/>
          </a:prstGeom>
          <a:solidFill>
            <a:srgbClr val="92D050"/>
          </a:solidFill>
          <a:ln>
            <a:solidFill>
              <a:srgbClr val="92D050"/>
            </a:solidFill>
          </a:ln>
        </p:spPr>
        <p:txBody>
          <a:bodyPr anchor="t"/>
          <a:lstStyle>
            <a:lvl1pPr algn="l">
              <a:buNone/>
              <a:defRPr sz="1800" b="0"/>
            </a:lvl1pPr>
            <a:lvl2pPr>
              <a:defRPr sz="1600"/>
            </a:lvl2pPr>
            <a:lvl3pPr>
              <a:defRPr sz="1400"/>
            </a:lvl3pPr>
            <a:lvl4pPr>
              <a:defRPr sz="1200"/>
            </a:lvl4pPr>
            <a:lvl5pPr>
              <a:defRPr sz="1200"/>
            </a:lvl5pPr>
          </a:lstStyle>
          <a:p>
            <a:pPr lvl="0"/>
            <a:r>
              <a:rPr lang="en-US" dirty="0" smtClean="0"/>
              <a:t>Click to edit</a:t>
            </a:r>
          </a:p>
        </p:txBody>
      </p:sp>
      <p:sp>
        <p:nvSpPr>
          <p:cNvPr id="134" name="Text Placeholder 128"/>
          <p:cNvSpPr>
            <a:spLocks noGrp="1"/>
          </p:cNvSpPr>
          <p:nvPr>
            <p:ph type="body" sz="quarter" idx="14"/>
          </p:nvPr>
        </p:nvSpPr>
        <p:spPr>
          <a:xfrm>
            <a:off x="3357583" y="2143132"/>
            <a:ext cx="2357438" cy="2357444"/>
          </a:xfrm>
          <a:prstGeom prst="rect">
            <a:avLst/>
          </a:prstGeom>
          <a:solidFill>
            <a:srgbClr val="92D050"/>
          </a:solidFill>
          <a:ln>
            <a:solidFill>
              <a:srgbClr val="92D050"/>
            </a:solidFill>
          </a:ln>
        </p:spPr>
        <p:txBody>
          <a:bodyPr anchor="t"/>
          <a:lstStyle>
            <a:lvl1pPr algn="l">
              <a:buNone/>
              <a:defRPr sz="1800" b="0"/>
            </a:lvl1pPr>
            <a:lvl2pPr>
              <a:defRPr sz="1600"/>
            </a:lvl2pPr>
            <a:lvl3pPr>
              <a:defRPr sz="1400"/>
            </a:lvl3pPr>
            <a:lvl4pPr>
              <a:defRPr sz="1200"/>
            </a:lvl4pPr>
            <a:lvl5pPr>
              <a:defRPr sz="1200"/>
            </a:lvl5pPr>
          </a:lstStyle>
          <a:p>
            <a:pPr lvl="0"/>
            <a:r>
              <a:rPr lang="en-US" dirty="0" smtClean="0"/>
              <a:t>Click to edit</a:t>
            </a:r>
          </a:p>
        </p:txBody>
      </p:sp>
      <p:sp>
        <p:nvSpPr>
          <p:cNvPr id="135" name="Text Placeholder 128"/>
          <p:cNvSpPr>
            <a:spLocks noGrp="1"/>
          </p:cNvSpPr>
          <p:nvPr>
            <p:ph type="body" sz="quarter" idx="15"/>
          </p:nvPr>
        </p:nvSpPr>
        <p:spPr>
          <a:xfrm>
            <a:off x="5929322" y="2143122"/>
            <a:ext cx="2357438" cy="2357444"/>
          </a:xfrm>
          <a:prstGeom prst="rect">
            <a:avLst/>
          </a:prstGeom>
          <a:solidFill>
            <a:srgbClr val="92D050"/>
          </a:solidFill>
          <a:ln>
            <a:solidFill>
              <a:srgbClr val="92D050"/>
            </a:solidFill>
          </a:ln>
        </p:spPr>
        <p:txBody>
          <a:bodyPr anchor="t"/>
          <a:lstStyle>
            <a:lvl1pPr algn="l">
              <a:buNone/>
              <a:defRPr sz="1800" b="0"/>
            </a:lvl1pPr>
            <a:lvl2pPr>
              <a:defRPr sz="1600"/>
            </a:lvl2pPr>
            <a:lvl3pPr>
              <a:defRPr sz="1400"/>
            </a:lvl3pPr>
            <a:lvl4pPr>
              <a:defRPr sz="1200"/>
            </a:lvl4pPr>
            <a:lvl5pPr>
              <a:defRPr sz="1200"/>
            </a:lvl5pPr>
          </a:lstStyle>
          <a:p>
            <a:pPr lvl="0"/>
            <a:r>
              <a:rPr lang="en-US" dirty="0" smtClean="0"/>
              <a:t>Click to edit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285720" y="205978"/>
            <a:ext cx="8572560" cy="857250"/>
          </a:xfrm>
          <a:prstGeom prst="rect">
            <a:avLst/>
          </a:prstGeom>
        </p:spPr>
        <p:txBody>
          <a:bodyPr anchor="t"/>
          <a:lstStyle>
            <a:lvl1pPr>
              <a:defRPr>
                <a:solidFill>
                  <a:srgbClr val="0071B6"/>
                </a:solidFill>
              </a:defRPr>
            </a:lvl1pPr>
          </a:lstStyle>
          <a:p>
            <a:r>
              <a:rPr lang="en-US" smtClean="0"/>
              <a:t>Click to edit Master title style</a:t>
            </a:r>
            <a:endParaRPr lang="en-GB"/>
          </a:p>
        </p:txBody>
      </p:sp>
      <p:sp>
        <p:nvSpPr>
          <p:cNvPr id="4" name="Text Placeholder 3"/>
          <p:cNvSpPr>
            <a:spLocks noGrp="1"/>
          </p:cNvSpPr>
          <p:nvPr>
            <p:ph type="body" sz="quarter" idx="10"/>
          </p:nvPr>
        </p:nvSpPr>
        <p:spPr>
          <a:xfrm>
            <a:off x="285720" y="1125141"/>
            <a:ext cx="2714644" cy="3321844"/>
          </a:xfrm>
          <a:prstGeom prst="rect">
            <a:avLst/>
          </a:prstGeom>
          <a:solidFill>
            <a:srgbClr val="00B0F0"/>
          </a:solidFill>
        </p:spPr>
        <p:txBody>
          <a:bodyPr>
            <a:noAutofit/>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3"/>
          <p:cNvSpPr>
            <a:spLocks noGrp="1"/>
          </p:cNvSpPr>
          <p:nvPr>
            <p:ph type="body" sz="quarter" idx="11"/>
          </p:nvPr>
        </p:nvSpPr>
        <p:spPr>
          <a:xfrm>
            <a:off x="3214649" y="1125131"/>
            <a:ext cx="2714644" cy="3321844"/>
          </a:xfrm>
          <a:prstGeom prst="rect">
            <a:avLst/>
          </a:prstGeom>
          <a:solidFill>
            <a:srgbClr val="00B0F0"/>
          </a:solidFill>
        </p:spPr>
        <p:txBody>
          <a:bodyPr>
            <a:noAutofit/>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Text Placeholder 3"/>
          <p:cNvSpPr>
            <a:spLocks noGrp="1"/>
          </p:cNvSpPr>
          <p:nvPr>
            <p:ph type="body" sz="quarter" idx="12"/>
          </p:nvPr>
        </p:nvSpPr>
        <p:spPr>
          <a:xfrm>
            <a:off x="6143607" y="1125131"/>
            <a:ext cx="2714644" cy="3321844"/>
          </a:xfrm>
          <a:prstGeom prst="rect">
            <a:avLst/>
          </a:prstGeom>
          <a:solidFill>
            <a:srgbClr val="00B0F0"/>
          </a:solidFill>
        </p:spPr>
        <p:txBody>
          <a:bodyPr>
            <a:noAutofit/>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28411" y="4784253"/>
            <a:ext cx="2604559" cy="307777"/>
          </a:xfrm>
          <a:prstGeom prst="rect">
            <a:avLst/>
          </a:prstGeom>
          <a:noFill/>
        </p:spPr>
        <p:txBody>
          <a:bodyPr wrap="none" rtlCol="0">
            <a:spAutoFit/>
          </a:bodyPr>
          <a:lstStyle/>
          <a:p>
            <a:r>
              <a:rPr lang="en-US" sz="1400" dirty="0" smtClean="0">
                <a:solidFill>
                  <a:srgbClr val="0071B6"/>
                </a:solidFill>
              </a:rPr>
              <a:t>Windows Azure Conference 2014</a:t>
            </a:r>
            <a:endParaRPr lang="en-US" sz="1400" dirty="0">
              <a:solidFill>
                <a:srgbClr val="0071B6"/>
              </a:solidFill>
            </a:endParaRPr>
          </a:p>
        </p:txBody>
      </p:sp>
      <p:pic>
        <p:nvPicPr>
          <p:cNvPr id="7" name="Picture 6"/>
          <p:cNvPicPr>
            <a:picLocks noChangeAspect="1"/>
          </p:cNvPicPr>
          <p:nvPr userDrawn="1"/>
        </p:nvPicPr>
        <p:blipFill>
          <a:blip r:embed="rId16"/>
          <a:stretch>
            <a:fillRect/>
          </a:stretch>
        </p:blipFill>
        <p:spPr>
          <a:xfrm>
            <a:off x="8064383" y="4454701"/>
            <a:ext cx="972113" cy="637329"/>
          </a:xfrm>
          <a:prstGeom prst="rect">
            <a:avLst/>
          </a:prstGeom>
        </p:spPr>
      </p:pic>
    </p:spTree>
  </p:cSld>
  <p:clrMap bg1="lt1" tx1="dk1" bg2="lt2" tx2="dk2" accent1="accent1" accent2="accent2" accent3="accent3" accent4="accent4" accent5="accent5" accent6="accent6" hlink="hlink" folHlink="folHlink"/>
  <p:sldLayoutIdLst>
    <p:sldLayoutId id="2147483676" r:id="rId1"/>
    <p:sldLayoutId id="2147483649" r:id="rId2"/>
    <p:sldLayoutId id="2147483651" r:id="rId3"/>
    <p:sldLayoutId id="2147483652" r:id="rId4"/>
    <p:sldLayoutId id="2147483660" r:id="rId5"/>
    <p:sldLayoutId id="2147483674" r:id="rId6"/>
    <p:sldLayoutId id="2147483653" r:id="rId7"/>
    <p:sldLayoutId id="2147483654" r:id="rId8"/>
    <p:sldLayoutId id="2147483661" r:id="rId9"/>
    <p:sldLayoutId id="2147483655" r:id="rId10"/>
    <p:sldLayoutId id="2147483656" r:id="rId11"/>
    <p:sldLayoutId id="2147483657" r:id="rId12"/>
    <p:sldLayoutId id="2147483650" r:id="rId13"/>
    <p:sldLayoutId id="2147483675" r:id="rId14"/>
  </p:sldLayoutIdLst>
  <p:txStyles>
    <p:titleStyle>
      <a:lvl1pPr algn="l" defTabSz="914400" rtl="0" eaLnBrk="1" latinLnBrk="0" hangingPunct="1">
        <a:spcBef>
          <a:spcPct val="0"/>
        </a:spcBef>
        <a:buNone/>
        <a:defRPr sz="3600" b="1" kern="1200">
          <a:solidFill>
            <a:schemeClr val="bg1"/>
          </a:solidFill>
          <a:latin typeface="Segoe UI" pitchFamily="34" charset="0"/>
          <a:ea typeface="Segoe UI" pitchFamily="34" charset="0"/>
          <a:cs typeface="Segoe UI"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http://msdn.microsoft.com/en-us/library/dn614678.aspx" TargetMode="External"/><Relationship Id="rId2" Type="http://schemas.openxmlformats.org/officeDocument/2006/relationships/hyperlink" Target="http://msdn.microsoft.com/en-us/library/dn614680.aspx" TargetMode="External"/><Relationship Id="rId1" Type="http://schemas.openxmlformats.org/officeDocument/2006/relationships/slideLayout" Target="../slideLayouts/slideLayout4.xml"/><Relationship Id="rId4" Type="http://schemas.openxmlformats.org/officeDocument/2006/relationships/hyperlink" Target="http://msdn.microsoft.com/en-us/library/dn439773.asp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hyperlink" Target="http://msdn.microsoft.com/en-us/library/dn439770.aspx" TargetMode="Externa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hyperlink" Target="https://blogs.oracle.com/cloud/entry/oracle_and_microsoft_join_forces" TargetMode="External"/><Relationship Id="rId7" Type="http://schemas.openxmlformats.org/officeDocument/2006/relationships/hyperlink" Target="http://msdn.microsoft.com/en-us/library/dn439770.aspx" TargetMode="External"/><Relationship Id="rId2" Type="http://schemas.openxmlformats.org/officeDocument/2006/relationships/hyperlink" Target="http://www.microsoft.com/en-us/news/press/2013/jun13/06-24wsnewspr.aspx" TargetMode="External"/><Relationship Id="rId1" Type="http://schemas.openxmlformats.org/officeDocument/2006/relationships/slideLayout" Target="../slideLayouts/slideLayout13.xml"/><Relationship Id="rId6" Type="http://schemas.openxmlformats.org/officeDocument/2006/relationships/hyperlink" Target="http://www.windowsazure.com/en-us/pricing/details/virtual-machines/#oracle-software" TargetMode="External"/><Relationship Id="rId5" Type="http://schemas.openxmlformats.org/officeDocument/2006/relationships/hyperlink" Target="http://www.oracle.com/us/corporate/pricing/cloud-licensing-070579.pdf" TargetMode="External"/><Relationship Id="rId4" Type="http://schemas.openxmlformats.org/officeDocument/2006/relationships/hyperlink" Target="http://www.oracle.com/technetwork/topics/cloud/faq-1963009.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image" Target="../media/image8.pn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hyperlink" Target="https://support.oracle.com/epmos/faces/DocumentDisplay?id=1563794.1" TargetMode="External"/><Relationship Id="rId2" Type="http://schemas.openxmlformats.org/officeDocument/2006/relationships/image" Target="../media/image9.png"/><Relationship Id="rId1" Type="http://schemas.openxmlformats.org/officeDocument/2006/relationships/slideLayout" Target="../slideLayouts/slideLayout4.xml"/><Relationship Id="rId4" Type="http://schemas.openxmlformats.org/officeDocument/2006/relationships/hyperlink" Target="http://www.oracle.com/technetwork/topics/cloud/faq-1963009.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msdn.microsoft.com/en-us/library/dn439771.aspx"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a:prstGeom prst="rect">
            <a:avLst/>
          </a:prstGeom>
        </p:spPr>
        <p:txBody>
          <a:bodyPr/>
          <a:lstStyle/>
          <a:p>
            <a:r>
              <a:rPr lang="en-US" sz="2000" dirty="0" smtClean="0"/>
              <a:t>Parikshit Savjani</a:t>
            </a:r>
          </a:p>
          <a:p>
            <a:r>
              <a:rPr lang="en-US" sz="2000" dirty="0" smtClean="0"/>
              <a:t>Sr. Premier Field Engineer, Microsoft </a:t>
            </a:r>
            <a:endParaRPr lang="en-US" sz="2000" dirty="0"/>
          </a:p>
        </p:txBody>
      </p:sp>
      <p:sp>
        <p:nvSpPr>
          <p:cNvPr id="2" name="Title 1"/>
          <p:cNvSpPr>
            <a:spLocks noGrp="1"/>
          </p:cNvSpPr>
          <p:nvPr>
            <p:ph type="title"/>
          </p:nvPr>
        </p:nvSpPr>
        <p:spPr>
          <a:xfrm>
            <a:off x="4355976" y="1923678"/>
            <a:ext cx="4377630" cy="857250"/>
          </a:xfrm>
        </p:spPr>
        <p:txBody>
          <a:bodyPr/>
          <a:lstStyle/>
          <a:p>
            <a:r>
              <a:rPr lang="en-SG" dirty="0"/>
              <a:t>Oracle on Windows Azure</a:t>
            </a:r>
            <a:r>
              <a:rPr lang="en-US" dirty="0" smtClean="0"/>
              <a:t>	</a:t>
            </a:r>
            <a:endParaRPr lang="en-US" dirty="0"/>
          </a:p>
        </p:txBody>
      </p:sp>
    </p:spTree>
    <p:extLst>
      <p:ext uri="{BB962C8B-B14F-4D97-AF65-F5344CB8AC3E}">
        <p14:creationId xmlns:p14="http://schemas.microsoft.com/office/powerpoint/2010/main" val="2914421149"/>
      </p:ext>
    </p:ext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219392" y="2211710"/>
            <a:ext cx="8745096" cy="720080"/>
          </a:xfrm>
        </p:spPr>
        <p:txBody>
          <a:bodyPr/>
          <a:lstStyle/>
          <a:p>
            <a:pPr marL="0" indent="0">
              <a:buNone/>
            </a:pPr>
            <a:r>
              <a:rPr lang="en-US" dirty="0"/>
              <a:t>Provisioning an Oracle (Pre Built) Image on Azure</a:t>
            </a:r>
          </a:p>
          <a:p>
            <a:pPr marL="0" indent="0">
              <a:buNone/>
            </a:pPr>
            <a:r>
              <a:rPr lang="en-AU" dirty="0" smtClean="0"/>
              <a:t> </a:t>
            </a:r>
            <a:endParaRPr lang="en-SG" dirty="0"/>
          </a:p>
        </p:txBody>
      </p:sp>
      <p:sp>
        <p:nvSpPr>
          <p:cNvPr id="4" name="Content Placeholder 3"/>
          <p:cNvSpPr>
            <a:spLocks noGrp="1"/>
          </p:cNvSpPr>
          <p:nvPr>
            <p:ph sz="quarter" idx="22"/>
          </p:nvPr>
        </p:nvSpPr>
        <p:spPr>
          <a:xfrm>
            <a:off x="219392" y="1419622"/>
            <a:ext cx="8643937" cy="1000125"/>
          </a:xfrm>
        </p:spPr>
        <p:txBody>
          <a:bodyPr/>
          <a:lstStyle/>
          <a:p>
            <a:r>
              <a:rPr lang="en-AU" dirty="0" smtClean="0"/>
              <a:t>Demo - I</a:t>
            </a:r>
            <a:endParaRPr lang="en-SG" dirty="0"/>
          </a:p>
        </p:txBody>
      </p:sp>
    </p:spTree>
    <p:extLst>
      <p:ext uri="{BB962C8B-B14F-4D97-AF65-F5344CB8AC3E}">
        <p14:creationId xmlns:p14="http://schemas.microsoft.com/office/powerpoint/2010/main" val="3491572144"/>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707654"/>
            <a:ext cx="7772400" cy="1102519"/>
          </a:xfrm>
        </p:spPr>
        <p:txBody>
          <a:bodyPr>
            <a:normAutofit fontScale="90000"/>
          </a:bodyPr>
          <a:lstStyle/>
          <a:p>
            <a:r>
              <a:rPr lang="en-GB" sz="3600" b="0" dirty="0" smtClean="0"/>
              <a:t>Configuring Oracle Database on the Azure Pre-Built Image</a:t>
            </a:r>
            <a:r>
              <a:rPr lang="en-GB" dirty="0"/>
              <a:t/>
            </a:r>
            <a:br>
              <a:rPr lang="en-GB" dirty="0"/>
            </a:br>
            <a:endParaRPr lang="en-US" dirty="0"/>
          </a:p>
        </p:txBody>
      </p:sp>
    </p:spTree>
    <p:extLst>
      <p:ext uri="{BB962C8B-B14F-4D97-AF65-F5344CB8AC3E}">
        <p14:creationId xmlns:p14="http://schemas.microsoft.com/office/powerpoint/2010/main" val="2966738707"/>
      </p:ext>
    </p:extLst>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141704" y="893686"/>
            <a:ext cx="8606760" cy="3766296"/>
          </a:xfrm>
        </p:spPr>
        <p:txBody>
          <a:bodyPr/>
          <a:lstStyle/>
          <a:p>
            <a:endParaRPr lang="en-US" b="1"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a:p>
            <a:endParaRPr lang="en-US" dirty="0"/>
          </a:p>
          <a:p>
            <a:endParaRPr lang="en-US" dirty="0"/>
          </a:p>
          <a:p>
            <a:endParaRPr lang="en-SG" dirty="0"/>
          </a:p>
        </p:txBody>
      </p:sp>
      <p:sp>
        <p:nvSpPr>
          <p:cNvPr id="4" name="Content Placeholder 3"/>
          <p:cNvSpPr>
            <a:spLocks noGrp="1"/>
          </p:cNvSpPr>
          <p:nvPr>
            <p:ph sz="quarter" idx="22"/>
          </p:nvPr>
        </p:nvSpPr>
        <p:spPr>
          <a:xfrm>
            <a:off x="-2352" y="192433"/>
            <a:ext cx="8894832" cy="701253"/>
          </a:xfrm>
        </p:spPr>
        <p:txBody>
          <a:bodyPr/>
          <a:lstStyle/>
          <a:p>
            <a:r>
              <a:rPr lang="en-GB" sz="2600" dirty="0" smtClean="0"/>
              <a:t>	</a:t>
            </a:r>
            <a:r>
              <a:rPr lang="en-GB" sz="2800" dirty="0" smtClean="0"/>
              <a:t>Configuring </a:t>
            </a:r>
            <a:r>
              <a:rPr lang="en-GB" sz="2800" dirty="0"/>
              <a:t>Oracle Database on </a:t>
            </a:r>
            <a:r>
              <a:rPr lang="en-GB" sz="2800" dirty="0" smtClean="0"/>
              <a:t>the Provisioned Azure Images</a:t>
            </a:r>
            <a:endParaRPr lang="en-SG" sz="2600" dirty="0"/>
          </a:p>
        </p:txBody>
      </p:sp>
      <p:sp>
        <p:nvSpPr>
          <p:cNvPr id="6" name="Striped Right Arrow 5"/>
          <p:cNvSpPr/>
          <p:nvPr/>
        </p:nvSpPr>
        <p:spPr>
          <a:xfrm>
            <a:off x="-2352" y="2643758"/>
            <a:ext cx="8750816" cy="987034"/>
          </a:xfrm>
          <a:prstGeom prst="stripedRightArrow">
            <a:avLst/>
          </a:prstGeom>
          <a:gradFill flip="none" rotWithShape="1">
            <a:gsLst>
              <a:gs pos="0">
                <a:srgbClr val="5191CD">
                  <a:lumMod val="82000"/>
                </a:srgbClr>
              </a:gs>
              <a:gs pos="63000">
                <a:srgbClr val="5191CD">
                  <a:alpha val="71000"/>
                  <a:lumMod val="90000"/>
                </a:srgbClr>
              </a:gs>
              <a:gs pos="100000">
                <a:srgbClr val="A4D7F4">
                  <a:lumMod val="100000"/>
                </a:srgbClr>
              </a:gs>
            </a:gsLst>
            <a:lin ang="16200000" scaled="1"/>
            <a:tileRect/>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Diagram 4"/>
          <p:cNvGraphicFramePr/>
          <p:nvPr>
            <p:extLst>
              <p:ext uri="{D42A27DB-BD31-4B8C-83A1-F6EECF244321}">
                <p14:modId xmlns:p14="http://schemas.microsoft.com/office/powerpoint/2010/main" val="1221786003"/>
              </p:ext>
            </p:extLst>
          </p:nvPr>
        </p:nvGraphicFramePr>
        <p:xfrm>
          <a:off x="139613" y="555526"/>
          <a:ext cx="8320819" cy="4587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763790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611560" y="843558"/>
            <a:ext cx="6995120" cy="3907619"/>
          </a:xfrm>
          <a:prstGeom prst="rect">
            <a:avLst/>
          </a:prstGeom>
        </p:spPr>
      </p:pic>
      <p:sp>
        <p:nvSpPr>
          <p:cNvPr id="2" name="Title 1"/>
          <p:cNvSpPr>
            <a:spLocks noGrp="1"/>
          </p:cNvSpPr>
          <p:nvPr>
            <p:ph type="title"/>
          </p:nvPr>
        </p:nvSpPr>
        <p:spPr>
          <a:xfrm>
            <a:off x="611560" y="195486"/>
            <a:ext cx="8229600" cy="857250"/>
          </a:xfrm>
        </p:spPr>
        <p:txBody>
          <a:bodyPr/>
          <a:lstStyle/>
          <a:p>
            <a:r>
              <a:rPr lang="en-US" sz="2800" dirty="0" smtClean="0"/>
              <a:t>Configuring Oracle for Remote Access</a:t>
            </a:r>
            <a:endParaRPr lang="en-US" sz="2800" dirty="0"/>
          </a:p>
        </p:txBody>
      </p:sp>
    </p:spTree>
    <p:extLst>
      <p:ext uri="{BB962C8B-B14F-4D97-AF65-F5344CB8AC3E}">
        <p14:creationId xmlns:p14="http://schemas.microsoft.com/office/powerpoint/2010/main" val="3968334779"/>
      </p:ext>
    </p:extLst>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219392" y="2211710"/>
            <a:ext cx="8745096" cy="1080120"/>
          </a:xfrm>
        </p:spPr>
        <p:txBody>
          <a:bodyPr/>
          <a:lstStyle/>
          <a:p>
            <a:pPr marL="0" indent="0">
              <a:buNone/>
            </a:pPr>
            <a:r>
              <a:rPr lang="en-US" dirty="0"/>
              <a:t>Configuring Oracle Database on the Azure </a:t>
            </a:r>
            <a:r>
              <a:rPr lang="en-US" dirty="0" smtClean="0"/>
              <a:t>Pre Built Image</a:t>
            </a:r>
            <a:endParaRPr lang="en-US" dirty="0"/>
          </a:p>
        </p:txBody>
      </p:sp>
      <p:sp>
        <p:nvSpPr>
          <p:cNvPr id="4" name="Content Placeholder 3"/>
          <p:cNvSpPr>
            <a:spLocks noGrp="1"/>
          </p:cNvSpPr>
          <p:nvPr>
            <p:ph sz="quarter" idx="22"/>
          </p:nvPr>
        </p:nvSpPr>
        <p:spPr>
          <a:xfrm>
            <a:off x="219392" y="1419622"/>
            <a:ext cx="8643937" cy="1000125"/>
          </a:xfrm>
        </p:spPr>
        <p:txBody>
          <a:bodyPr/>
          <a:lstStyle/>
          <a:p>
            <a:r>
              <a:rPr lang="en-AU" dirty="0" smtClean="0"/>
              <a:t>Demo - II</a:t>
            </a:r>
            <a:endParaRPr lang="en-SG" dirty="0"/>
          </a:p>
        </p:txBody>
      </p:sp>
    </p:spTree>
    <p:extLst>
      <p:ext uri="{BB962C8B-B14F-4D97-AF65-F5344CB8AC3E}">
        <p14:creationId xmlns:p14="http://schemas.microsoft.com/office/powerpoint/2010/main" val="3716085084"/>
      </p:ext>
    </p:extLst>
  </p:cSld>
  <p:clrMapOvr>
    <a:masterClrMapping/>
  </p:clrMapOvr>
  <p:transition spd="med">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532" y="185123"/>
            <a:ext cx="8510932" cy="857250"/>
          </a:xfrm>
        </p:spPr>
        <p:txBody>
          <a:bodyPr/>
          <a:lstStyle/>
          <a:p>
            <a:r>
              <a:rPr lang="en-US" sz="2600" dirty="0" smtClean="0"/>
              <a:t>High Availability &amp; Disaster Recovery Considerations for Oracle Database on Windows Azure</a:t>
            </a:r>
            <a:endParaRPr lang="en-US" sz="2600" dirty="0"/>
          </a:p>
        </p:txBody>
      </p:sp>
      <p:sp>
        <p:nvSpPr>
          <p:cNvPr id="7" name="Rectangle 6"/>
          <p:cNvSpPr/>
          <p:nvPr/>
        </p:nvSpPr>
        <p:spPr>
          <a:xfrm>
            <a:off x="323528" y="1203598"/>
            <a:ext cx="7488832" cy="3384376"/>
          </a:xfrm>
          <a:prstGeom prst="rect">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lowchart: Alternate Process 7"/>
          <p:cNvSpPr/>
          <p:nvPr/>
        </p:nvSpPr>
        <p:spPr>
          <a:xfrm>
            <a:off x="4932039" y="3113630"/>
            <a:ext cx="1584176" cy="1042295"/>
          </a:xfrm>
          <a:prstGeom prst="flowChartAlternateProcess">
            <a:avLst/>
          </a:prstGeom>
          <a:solidFill>
            <a:schemeClr val="accent1">
              <a:lumMod val="60000"/>
              <a:lumOff val="40000"/>
            </a:schemeClr>
          </a:solid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Alternate Process 8"/>
          <p:cNvSpPr/>
          <p:nvPr/>
        </p:nvSpPr>
        <p:spPr>
          <a:xfrm>
            <a:off x="1547664" y="3113630"/>
            <a:ext cx="1584176" cy="1042295"/>
          </a:xfrm>
          <a:prstGeom prst="flowChartAlternateProcess">
            <a:avLst/>
          </a:prstGeom>
          <a:solidFill>
            <a:schemeClr val="accent1">
              <a:lumMod val="60000"/>
              <a:lumOff val="40000"/>
            </a:schemeClr>
          </a:solid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rapezoid 9"/>
          <p:cNvSpPr/>
          <p:nvPr/>
        </p:nvSpPr>
        <p:spPr>
          <a:xfrm>
            <a:off x="1423508" y="2138022"/>
            <a:ext cx="5092707" cy="576064"/>
          </a:xfrm>
          <a:prstGeom prst="trapezoid">
            <a:avLst/>
          </a:prstGeom>
          <a:solidFill>
            <a:schemeClr val="accent1">
              <a:lumMod val="60000"/>
              <a:lumOff val="40000"/>
            </a:schemeClr>
          </a:solidFill>
          <a:ln w="63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0081" y="3349890"/>
            <a:ext cx="579341" cy="579341"/>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84141" y="3345106"/>
            <a:ext cx="579341" cy="579341"/>
          </a:xfrm>
          <a:prstGeom prst="rect">
            <a:avLst/>
          </a:prstGeom>
        </p:spPr>
      </p:pic>
      <p:sp>
        <p:nvSpPr>
          <p:cNvPr id="13" name="Right Arrow 12"/>
          <p:cNvSpPr/>
          <p:nvPr/>
        </p:nvSpPr>
        <p:spPr>
          <a:xfrm>
            <a:off x="3255996" y="3435846"/>
            <a:ext cx="1551888" cy="360040"/>
          </a:xfrm>
          <a:prstGeom prst="rightArrow">
            <a:avLst/>
          </a:prstGeom>
          <a:solidFill>
            <a:schemeClr val="accent5"/>
          </a:solidFill>
          <a:ln w="63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a:off x="3828118" y="1307253"/>
            <a:ext cx="0" cy="830769"/>
          </a:xfrm>
          <a:prstGeom prst="straightConnector1">
            <a:avLst/>
          </a:prstGeom>
          <a:ln w="152400">
            <a:solidFill>
              <a:schemeClr val="bg1"/>
            </a:solidFill>
            <a:tailEnd type="triangle"/>
          </a:ln>
        </p:spPr>
        <p:style>
          <a:lnRef idx="3">
            <a:schemeClr val="accent2"/>
          </a:lnRef>
          <a:fillRef idx="0">
            <a:schemeClr val="accent2"/>
          </a:fillRef>
          <a:effectRef idx="2">
            <a:schemeClr val="accent2"/>
          </a:effectRef>
          <a:fontRef idx="minor">
            <a:schemeClr val="tx1"/>
          </a:fontRef>
        </p:style>
      </p:cxnSp>
      <p:sp>
        <p:nvSpPr>
          <p:cNvPr id="26" name="TextBox 25"/>
          <p:cNvSpPr txBox="1"/>
          <p:nvPr/>
        </p:nvSpPr>
        <p:spPr>
          <a:xfrm>
            <a:off x="2521989" y="4120421"/>
            <a:ext cx="2952962" cy="369332"/>
          </a:xfrm>
          <a:prstGeom prst="rect">
            <a:avLst/>
          </a:prstGeom>
          <a:noFill/>
        </p:spPr>
        <p:txBody>
          <a:bodyPr wrap="square" rtlCol="0">
            <a:spAutoFit/>
          </a:bodyPr>
          <a:lstStyle/>
          <a:p>
            <a:pPr algn="ctr"/>
            <a:r>
              <a:rPr lang="en-US" b="1" dirty="0" smtClean="0">
                <a:solidFill>
                  <a:schemeClr val="bg1"/>
                </a:solidFill>
                <a:latin typeface="Segoe UI Light" panose="020B0502040204020203" pitchFamily="34" charset="0"/>
                <a:cs typeface="Segoe UI Light" panose="020B0502040204020203" pitchFamily="34" charset="0"/>
              </a:rPr>
              <a:t>Availability Set</a:t>
            </a:r>
            <a:endParaRPr lang="en-US" b="1" dirty="0">
              <a:solidFill>
                <a:schemeClr val="bg1"/>
              </a:solidFill>
              <a:latin typeface="Segoe UI Light" panose="020B0502040204020203" pitchFamily="34" charset="0"/>
              <a:cs typeface="Segoe UI Light" panose="020B0502040204020203" pitchFamily="34" charset="0"/>
            </a:endParaRPr>
          </a:p>
        </p:txBody>
      </p:sp>
      <p:sp>
        <p:nvSpPr>
          <p:cNvPr id="27" name="TextBox 26"/>
          <p:cNvSpPr txBox="1"/>
          <p:nvPr/>
        </p:nvSpPr>
        <p:spPr>
          <a:xfrm>
            <a:off x="4989328" y="2231782"/>
            <a:ext cx="1368965" cy="338554"/>
          </a:xfrm>
          <a:prstGeom prst="rect">
            <a:avLst/>
          </a:prstGeom>
          <a:noFill/>
        </p:spPr>
        <p:txBody>
          <a:bodyPr wrap="none" rtlCol="0">
            <a:spAutoFit/>
          </a:bodyPr>
          <a:lstStyle/>
          <a:p>
            <a:r>
              <a:rPr lang="en-US" sz="1600" b="1" dirty="0" smtClean="0">
                <a:solidFill>
                  <a:schemeClr val="bg1"/>
                </a:solidFill>
                <a:latin typeface="Segoe UI Light" panose="020B0502040204020203" pitchFamily="34" charset="0"/>
                <a:cs typeface="Segoe UI Light" panose="020B0502040204020203" pitchFamily="34" charset="0"/>
              </a:rPr>
              <a:t>Cloud Service</a:t>
            </a:r>
            <a:endParaRPr lang="en-US" sz="1600" b="1" dirty="0">
              <a:solidFill>
                <a:schemeClr val="bg1"/>
              </a:solidFill>
              <a:latin typeface="Segoe UI Light" panose="020B0502040204020203" pitchFamily="34" charset="0"/>
              <a:cs typeface="Segoe UI Light" panose="020B0502040204020203" pitchFamily="34" charset="0"/>
            </a:endParaRPr>
          </a:p>
        </p:txBody>
      </p:sp>
      <p:sp>
        <p:nvSpPr>
          <p:cNvPr id="28" name="TextBox 27"/>
          <p:cNvSpPr txBox="1"/>
          <p:nvPr/>
        </p:nvSpPr>
        <p:spPr>
          <a:xfrm>
            <a:off x="1547664" y="2209741"/>
            <a:ext cx="2279407" cy="307777"/>
          </a:xfrm>
          <a:prstGeom prst="rect">
            <a:avLst/>
          </a:prstGeom>
          <a:noFill/>
        </p:spPr>
        <p:txBody>
          <a:bodyPr wrap="none" rtlCol="0">
            <a:spAutoFit/>
          </a:bodyPr>
          <a:lstStyle/>
          <a:p>
            <a:r>
              <a:rPr lang="en-US" sz="1400" dirty="0">
                <a:solidFill>
                  <a:schemeClr val="bg1"/>
                </a:solidFill>
                <a:latin typeface="Segoe UI Light" panose="020B0502040204020203" pitchFamily="34" charset="0"/>
                <a:cs typeface="Segoe UI Light" panose="020B0502040204020203" pitchFamily="34" charset="0"/>
              </a:rPr>
              <a:t>o</a:t>
            </a:r>
            <a:r>
              <a:rPr lang="en-US" sz="1400" dirty="0" smtClean="0">
                <a:solidFill>
                  <a:schemeClr val="bg1"/>
                </a:solidFill>
                <a:latin typeface="Segoe UI Light" panose="020B0502040204020203" pitchFamily="34" charset="0"/>
                <a:cs typeface="Segoe UI Light" panose="020B0502040204020203" pitchFamily="34" charset="0"/>
              </a:rPr>
              <a:t>racleonazure.cloudapp.net</a:t>
            </a:r>
            <a:endParaRPr lang="en-US" dirty="0">
              <a:solidFill>
                <a:schemeClr val="bg1"/>
              </a:solidFill>
              <a:latin typeface="Segoe UI Light" panose="020B0502040204020203" pitchFamily="34" charset="0"/>
              <a:cs typeface="Segoe UI Light" panose="020B0502040204020203" pitchFamily="34" charset="0"/>
            </a:endParaRPr>
          </a:p>
        </p:txBody>
      </p:sp>
      <p:sp>
        <p:nvSpPr>
          <p:cNvPr id="29" name="TextBox 28"/>
          <p:cNvSpPr txBox="1"/>
          <p:nvPr/>
        </p:nvSpPr>
        <p:spPr>
          <a:xfrm>
            <a:off x="1893505" y="3817428"/>
            <a:ext cx="1043427" cy="307777"/>
          </a:xfrm>
          <a:prstGeom prst="rect">
            <a:avLst/>
          </a:prstGeom>
          <a:noFill/>
        </p:spPr>
        <p:txBody>
          <a:bodyPr wrap="none" rtlCol="0">
            <a:spAutoFit/>
          </a:bodyPr>
          <a:lstStyle/>
          <a:p>
            <a:r>
              <a:rPr lang="en-US" sz="1400" b="1" dirty="0" smtClean="0">
                <a:solidFill>
                  <a:schemeClr val="bg1"/>
                </a:solidFill>
                <a:latin typeface="Segoe UI Light" panose="020B0502040204020203" pitchFamily="34" charset="0"/>
                <a:cs typeface="Segoe UI Light" panose="020B0502040204020203" pitchFamily="34" charset="0"/>
              </a:rPr>
              <a:t>Oracle VM1</a:t>
            </a:r>
            <a:endParaRPr lang="en-US" sz="1400" b="1" dirty="0">
              <a:solidFill>
                <a:schemeClr val="bg1"/>
              </a:solidFill>
              <a:latin typeface="Segoe UI Light" panose="020B0502040204020203" pitchFamily="34" charset="0"/>
              <a:cs typeface="Segoe UI Light" panose="020B0502040204020203" pitchFamily="34" charset="0"/>
            </a:endParaRPr>
          </a:p>
        </p:txBody>
      </p:sp>
      <p:sp>
        <p:nvSpPr>
          <p:cNvPr id="30" name="TextBox 29"/>
          <p:cNvSpPr txBox="1"/>
          <p:nvPr/>
        </p:nvSpPr>
        <p:spPr>
          <a:xfrm>
            <a:off x="5199470" y="3813473"/>
            <a:ext cx="1077539" cy="307777"/>
          </a:xfrm>
          <a:prstGeom prst="rect">
            <a:avLst/>
          </a:prstGeom>
          <a:noFill/>
        </p:spPr>
        <p:txBody>
          <a:bodyPr wrap="none" rtlCol="0">
            <a:spAutoFit/>
          </a:bodyPr>
          <a:lstStyle/>
          <a:p>
            <a:r>
              <a:rPr lang="en-US" sz="1400" b="1" dirty="0" smtClean="0">
                <a:solidFill>
                  <a:schemeClr val="bg1"/>
                </a:solidFill>
                <a:latin typeface="Segoe UI Light" panose="020B0502040204020203" pitchFamily="34" charset="0"/>
                <a:cs typeface="Segoe UI Light" panose="020B0502040204020203" pitchFamily="34" charset="0"/>
              </a:rPr>
              <a:t>Oracle VM2</a:t>
            </a:r>
            <a:endParaRPr lang="en-US" b="1" dirty="0">
              <a:solidFill>
                <a:schemeClr val="bg1"/>
              </a:solidFill>
              <a:latin typeface="Segoe UI Light" panose="020B0502040204020203" pitchFamily="34" charset="0"/>
              <a:cs typeface="Segoe UI Light" panose="020B0502040204020203" pitchFamily="34" charset="0"/>
            </a:endParaRPr>
          </a:p>
        </p:txBody>
      </p:sp>
      <p:sp>
        <p:nvSpPr>
          <p:cNvPr id="32" name="Rectangle 31"/>
          <p:cNvSpPr/>
          <p:nvPr/>
        </p:nvSpPr>
        <p:spPr>
          <a:xfrm>
            <a:off x="1423508" y="2895786"/>
            <a:ext cx="1852348" cy="1616279"/>
          </a:xfrm>
          <a:prstGeom prst="rect">
            <a:avLst/>
          </a:prstGeom>
          <a:noFill/>
          <a:ln w="63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tx1"/>
                </a:solidFill>
                <a:prstDash val="dash"/>
              </a:ln>
            </a:endParaRPr>
          </a:p>
        </p:txBody>
      </p:sp>
      <p:sp>
        <p:nvSpPr>
          <p:cNvPr id="33" name="Rectangle 32"/>
          <p:cNvSpPr/>
          <p:nvPr/>
        </p:nvSpPr>
        <p:spPr>
          <a:xfrm>
            <a:off x="4807884" y="2844484"/>
            <a:ext cx="1852348" cy="1616279"/>
          </a:xfrm>
          <a:prstGeom prst="rect">
            <a:avLst/>
          </a:prstGeom>
          <a:noFill/>
          <a:ln w="63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tx1"/>
                </a:solidFill>
                <a:prstDash val="dash"/>
              </a:ln>
            </a:endParaRPr>
          </a:p>
        </p:txBody>
      </p:sp>
      <p:sp>
        <p:nvSpPr>
          <p:cNvPr id="34" name="TextBox 33"/>
          <p:cNvSpPr txBox="1"/>
          <p:nvPr/>
        </p:nvSpPr>
        <p:spPr>
          <a:xfrm>
            <a:off x="1495642" y="4178109"/>
            <a:ext cx="1636154" cy="307777"/>
          </a:xfrm>
          <a:prstGeom prst="rect">
            <a:avLst/>
          </a:prstGeom>
          <a:noFill/>
        </p:spPr>
        <p:txBody>
          <a:bodyPr wrap="none" rtlCol="0">
            <a:spAutoFit/>
          </a:bodyPr>
          <a:lstStyle/>
          <a:p>
            <a:r>
              <a:rPr lang="en-US" sz="1400" dirty="0" smtClean="0">
                <a:solidFill>
                  <a:schemeClr val="bg1"/>
                </a:solidFill>
                <a:latin typeface="Segoe UI Light" panose="020B0502040204020203" pitchFamily="34" charset="0"/>
                <a:cs typeface="Segoe UI Light" panose="020B0502040204020203" pitchFamily="34" charset="0"/>
              </a:rPr>
              <a:t>Fault Domain RACK</a:t>
            </a:r>
            <a:endParaRPr lang="en-US" sz="1400" dirty="0">
              <a:solidFill>
                <a:schemeClr val="bg1"/>
              </a:solidFill>
              <a:latin typeface="Segoe UI Light" panose="020B0502040204020203" pitchFamily="34" charset="0"/>
              <a:cs typeface="Segoe UI Light" panose="020B0502040204020203" pitchFamily="34" charset="0"/>
            </a:endParaRPr>
          </a:p>
        </p:txBody>
      </p:sp>
      <p:sp>
        <p:nvSpPr>
          <p:cNvPr id="35" name="TextBox 34"/>
          <p:cNvSpPr txBox="1"/>
          <p:nvPr/>
        </p:nvSpPr>
        <p:spPr>
          <a:xfrm>
            <a:off x="4868770" y="4169969"/>
            <a:ext cx="1636154" cy="307777"/>
          </a:xfrm>
          <a:prstGeom prst="rect">
            <a:avLst/>
          </a:prstGeom>
          <a:noFill/>
        </p:spPr>
        <p:txBody>
          <a:bodyPr wrap="none" rtlCol="0">
            <a:spAutoFit/>
          </a:bodyPr>
          <a:lstStyle/>
          <a:p>
            <a:r>
              <a:rPr lang="en-US" sz="1400" dirty="0" smtClean="0">
                <a:solidFill>
                  <a:schemeClr val="bg1"/>
                </a:solidFill>
                <a:latin typeface="Segoe UI Light" panose="020B0502040204020203" pitchFamily="34" charset="0"/>
                <a:cs typeface="Segoe UI Light" panose="020B0502040204020203" pitchFamily="34" charset="0"/>
              </a:rPr>
              <a:t>Fault Domain RACK</a:t>
            </a:r>
            <a:endParaRPr lang="en-US" sz="1400" dirty="0">
              <a:solidFill>
                <a:schemeClr val="bg1"/>
              </a:solidFill>
              <a:latin typeface="Segoe UI Light" panose="020B0502040204020203" pitchFamily="34" charset="0"/>
              <a:cs typeface="Segoe UI Light" panose="020B0502040204020203" pitchFamily="34" charset="0"/>
            </a:endParaRPr>
          </a:p>
        </p:txBody>
      </p:sp>
      <p:sp>
        <p:nvSpPr>
          <p:cNvPr id="36" name="TextBox 35"/>
          <p:cNvSpPr txBox="1"/>
          <p:nvPr/>
        </p:nvSpPr>
        <p:spPr>
          <a:xfrm>
            <a:off x="1531052" y="2848425"/>
            <a:ext cx="1768433" cy="253916"/>
          </a:xfrm>
          <a:prstGeom prst="rect">
            <a:avLst/>
          </a:prstGeom>
          <a:noFill/>
        </p:spPr>
        <p:txBody>
          <a:bodyPr wrap="none" rtlCol="0">
            <a:spAutoFit/>
          </a:bodyPr>
          <a:lstStyle/>
          <a:p>
            <a:r>
              <a:rPr lang="en-US" sz="1050" b="1" dirty="0" smtClean="0">
                <a:solidFill>
                  <a:schemeClr val="bg1"/>
                </a:solidFill>
                <a:latin typeface="Segoe UI Light" panose="020B0502040204020203" pitchFamily="34" charset="0"/>
                <a:cs typeface="Segoe UI Light" panose="020B0502040204020203" pitchFamily="34" charset="0"/>
              </a:rPr>
              <a:t>Static Private IP, private port</a:t>
            </a:r>
            <a:endParaRPr lang="en-US" sz="1050" b="1" dirty="0">
              <a:solidFill>
                <a:schemeClr val="bg1"/>
              </a:solidFill>
              <a:latin typeface="Segoe UI Light" panose="020B0502040204020203" pitchFamily="34" charset="0"/>
              <a:cs typeface="Segoe UI Light" panose="020B0502040204020203" pitchFamily="34" charset="0"/>
            </a:endParaRPr>
          </a:p>
        </p:txBody>
      </p:sp>
      <p:sp>
        <p:nvSpPr>
          <p:cNvPr id="37" name="TextBox 36"/>
          <p:cNvSpPr txBox="1"/>
          <p:nvPr/>
        </p:nvSpPr>
        <p:spPr>
          <a:xfrm>
            <a:off x="4860260" y="2837797"/>
            <a:ext cx="1768433" cy="253916"/>
          </a:xfrm>
          <a:prstGeom prst="rect">
            <a:avLst/>
          </a:prstGeom>
          <a:noFill/>
        </p:spPr>
        <p:txBody>
          <a:bodyPr wrap="none" rtlCol="0">
            <a:spAutoFit/>
          </a:bodyPr>
          <a:lstStyle/>
          <a:p>
            <a:r>
              <a:rPr lang="en-US" sz="1050" b="1" dirty="0" smtClean="0">
                <a:solidFill>
                  <a:schemeClr val="bg1"/>
                </a:solidFill>
                <a:latin typeface="Segoe UI Light" panose="020B0502040204020203" pitchFamily="34" charset="0"/>
                <a:cs typeface="Segoe UI Light" panose="020B0502040204020203" pitchFamily="34" charset="0"/>
              </a:rPr>
              <a:t>Static Private IP, private port</a:t>
            </a:r>
            <a:endParaRPr lang="en-US" sz="1050" b="1" dirty="0">
              <a:solidFill>
                <a:schemeClr val="bg1"/>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127641022"/>
      </p:ext>
    </p:extLst>
  </p:cSld>
  <p:clrMapOvr>
    <a:masterClrMapping/>
  </p:clrMapOvr>
  <p:transition spd="med">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46686"/>
            <a:ext cx="8763847" cy="857250"/>
          </a:xfrm>
        </p:spPr>
        <p:txBody>
          <a:bodyPr/>
          <a:lstStyle/>
          <a:p>
            <a:r>
              <a:rPr lang="en-US" sz="2600" dirty="0" smtClean="0"/>
              <a:t>Configuring Cloud Service &amp; Availability Set for Oracle </a:t>
            </a:r>
            <a:r>
              <a:rPr lang="en-US" sz="2600" dirty="0" err="1" smtClean="0"/>
              <a:t>DataGuard</a:t>
            </a:r>
            <a:r>
              <a:rPr lang="en-US" sz="2600" dirty="0" smtClean="0"/>
              <a:t>/</a:t>
            </a:r>
            <a:r>
              <a:rPr lang="en-US" sz="2600" dirty="0" err="1" smtClean="0"/>
              <a:t>Goldengate</a:t>
            </a:r>
            <a:endParaRPr lang="en-US" sz="2600" dirty="0"/>
          </a:p>
        </p:txBody>
      </p:sp>
      <p:pic>
        <p:nvPicPr>
          <p:cNvPr id="6" name="Picture 5"/>
          <p:cNvPicPr>
            <a:picLocks noChangeAspect="1"/>
          </p:cNvPicPr>
          <p:nvPr/>
        </p:nvPicPr>
        <p:blipFill>
          <a:blip r:embed="rId2"/>
          <a:stretch>
            <a:fillRect/>
          </a:stretch>
        </p:blipFill>
        <p:spPr>
          <a:xfrm>
            <a:off x="28064" y="1203598"/>
            <a:ext cx="5374031" cy="3240360"/>
          </a:xfrm>
          <a:prstGeom prst="rect">
            <a:avLst/>
          </a:prstGeom>
        </p:spPr>
      </p:pic>
      <p:pic>
        <p:nvPicPr>
          <p:cNvPr id="7" name="Picture 6"/>
          <p:cNvPicPr>
            <a:picLocks noChangeAspect="1"/>
          </p:cNvPicPr>
          <p:nvPr/>
        </p:nvPicPr>
        <p:blipFill>
          <a:blip r:embed="rId3"/>
          <a:stretch>
            <a:fillRect/>
          </a:stretch>
        </p:blipFill>
        <p:spPr>
          <a:xfrm>
            <a:off x="3635895" y="1203598"/>
            <a:ext cx="5127951" cy="3240361"/>
          </a:xfrm>
          <a:prstGeom prst="rect">
            <a:avLst/>
          </a:prstGeom>
        </p:spPr>
      </p:pic>
      <p:sp>
        <p:nvSpPr>
          <p:cNvPr id="8" name="TextBox 7"/>
          <p:cNvSpPr txBox="1"/>
          <p:nvPr/>
        </p:nvSpPr>
        <p:spPr>
          <a:xfrm>
            <a:off x="2771799" y="1211512"/>
            <a:ext cx="692818" cy="369332"/>
          </a:xfrm>
          <a:prstGeom prst="rect">
            <a:avLst/>
          </a:prstGeom>
          <a:noFill/>
        </p:spPr>
        <p:txBody>
          <a:bodyPr wrap="none" rtlCol="0">
            <a:spAutoFit/>
          </a:bodyPr>
          <a:lstStyle/>
          <a:p>
            <a:r>
              <a:rPr lang="en-US" b="1" dirty="0" smtClean="0">
                <a:solidFill>
                  <a:schemeClr val="accent1">
                    <a:lumMod val="75000"/>
                  </a:schemeClr>
                </a:solidFill>
                <a:latin typeface="Segoe UI" panose="020B0502040204020203" pitchFamily="34" charset="0"/>
                <a:cs typeface="Segoe UI" panose="020B0502040204020203" pitchFamily="34" charset="0"/>
              </a:rPr>
              <a:t>VM1</a:t>
            </a:r>
            <a:endParaRPr lang="en-US" b="1" dirty="0">
              <a:solidFill>
                <a:schemeClr val="accent1">
                  <a:lumMod val="75000"/>
                </a:schemeClr>
              </a:solidFill>
              <a:latin typeface="Segoe UI" panose="020B0502040204020203" pitchFamily="34" charset="0"/>
              <a:cs typeface="Segoe UI" panose="020B0502040204020203" pitchFamily="34" charset="0"/>
            </a:endParaRPr>
          </a:p>
        </p:txBody>
      </p:sp>
      <p:sp>
        <p:nvSpPr>
          <p:cNvPr id="9" name="TextBox 8"/>
          <p:cNvSpPr txBox="1"/>
          <p:nvPr/>
        </p:nvSpPr>
        <p:spPr>
          <a:xfrm>
            <a:off x="7799421" y="1168687"/>
            <a:ext cx="692818" cy="369332"/>
          </a:xfrm>
          <a:prstGeom prst="rect">
            <a:avLst/>
          </a:prstGeom>
          <a:noFill/>
        </p:spPr>
        <p:txBody>
          <a:bodyPr wrap="none" rtlCol="0">
            <a:spAutoFit/>
          </a:bodyPr>
          <a:lstStyle/>
          <a:p>
            <a:r>
              <a:rPr lang="en-US" b="1" dirty="0" smtClean="0">
                <a:solidFill>
                  <a:schemeClr val="accent1">
                    <a:lumMod val="75000"/>
                  </a:schemeClr>
                </a:solidFill>
                <a:latin typeface="Segoe UI" panose="020B0502040204020203" pitchFamily="34" charset="0"/>
                <a:cs typeface="Segoe UI" panose="020B0502040204020203" pitchFamily="34" charset="0"/>
              </a:rPr>
              <a:t>VM2</a:t>
            </a:r>
            <a:endParaRPr lang="en-US" b="1" dirty="0">
              <a:solidFill>
                <a:schemeClr val="accent1">
                  <a:lumMod val="75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179963219"/>
      </p:ext>
    </p:extLst>
  </p:cSld>
  <p:clrMapOvr>
    <a:masterClrMapping/>
  </p:clrMapOvr>
  <p:transition spd="med">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141704" y="893686"/>
            <a:ext cx="8606760" cy="3766296"/>
          </a:xfrm>
        </p:spPr>
        <p:txBody>
          <a:bodyPr/>
          <a:lstStyle/>
          <a:p>
            <a:r>
              <a:rPr lang="en-US" sz="2000" dirty="0"/>
              <a:t>Clustering (RAC) is not supported</a:t>
            </a:r>
          </a:p>
          <a:p>
            <a:pPr lvl="1"/>
            <a:r>
              <a:rPr lang="en-US" sz="1400" dirty="0">
                <a:hlinkClick r:id="rId2"/>
              </a:rPr>
              <a:t>Configuring Oracle Data Guard for Windows Azure</a:t>
            </a:r>
            <a:endParaRPr lang="en-US" sz="1400" dirty="0"/>
          </a:p>
          <a:p>
            <a:pPr lvl="1"/>
            <a:r>
              <a:rPr lang="en-US" sz="1400" dirty="0">
                <a:hlinkClick r:id="rId3"/>
              </a:rPr>
              <a:t>Configuring Oracle Golden Gate for Windows </a:t>
            </a:r>
            <a:r>
              <a:rPr lang="en-US" sz="1400" dirty="0" smtClean="0">
                <a:hlinkClick r:id="rId3"/>
              </a:rPr>
              <a:t>Azure</a:t>
            </a:r>
            <a:endParaRPr lang="en-US" sz="2000" dirty="0"/>
          </a:p>
          <a:p>
            <a:r>
              <a:rPr lang="en-US" sz="2000" dirty="0"/>
              <a:t>No static </a:t>
            </a:r>
            <a:r>
              <a:rPr lang="en-US" sz="2000" dirty="0" smtClean="0"/>
              <a:t>IP</a:t>
            </a:r>
            <a:endParaRPr lang="en-US" sz="2000" dirty="0"/>
          </a:p>
          <a:p>
            <a:r>
              <a:rPr lang="en-US" sz="2000" dirty="0"/>
              <a:t>Attached disk configuration options</a:t>
            </a:r>
          </a:p>
          <a:p>
            <a:pPr lvl="1"/>
            <a:r>
              <a:rPr lang="en-US" sz="2000" dirty="0"/>
              <a:t>Oracle ASM on its own</a:t>
            </a:r>
          </a:p>
          <a:p>
            <a:pPr lvl="1"/>
            <a:r>
              <a:rPr lang="en-US" sz="2000" dirty="0"/>
              <a:t>Oracle ASM on Windows Server 2012 storage </a:t>
            </a:r>
            <a:r>
              <a:rPr lang="en-US" sz="2000" dirty="0" smtClean="0"/>
              <a:t>pools</a:t>
            </a:r>
            <a:endParaRPr lang="en-US" sz="2000" dirty="0"/>
          </a:p>
          <a:p>
            <a:r>
              <a:rPr lang="en-US" sz="2000" dirty="0"/>
              <a:t>Clustering supported in Web Logic Enterprise edition </a:t>
            </a:r>
            <a:r>
              <a:rPr lang="en-US" sz="2000" dirty="0" smtClean="0"/>
              <a:t>only</a:t>
            </a:r>
            <a:endParaRPr lang="en-US" sz="2000" dirty="0"/>
          </a:p>
          <a:p>
            <a:r>
              <a:rPr lang="en-US" sz="2000" dirty="0"/>
              <a:t>UDP multi-cast is not </a:t>
            </a:r>
            <a:r>
              <a:rPr lang="en-US" sz="2000" dirty="0" smtClean="0"/>
              <a:t>supported</a:t>
            </a:r>
          </a:p>
          <a:p>
            <a:pPr marL="0" indent="0">
              <a:buNone/>
            </a:pPr>
            <a:endParaRPr lang="en-US" sz="2000" dirty="0"/>
          </a:p>
          <a:p>
            <a:pPr marL="0" indent="0">
              <a:buNone/>
            </a:pPr>
            <a:r>
              <a:rPr lang="en-US" sz="1100" b="1" dirty="0"/>
              <a:t>Source: </a:t>
            </a:r>
            <a:r>
              <a:rPr lang="en-US" sz="1100" dirty="0">
                <a:hlinkClick r:id="rId4"/>
              </a:rPr>
              <a:t>http://msdn.microsoft.com/en-us/library/dn439773.aspx</a:t>
            </a:r>
            <a:endParaRPr lang="en-US" sz="1100" dirty="0"/>
          </a:p>
          <a:p>
            <a:endParaRPr lang="en-US" b="1"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a:p>
            <a:endParaRPr lang="en-US" dirty="0"/>
          </a:p>
          <a:p>
            <a:endParaRPr lang="en-US" dirty="0"/>
          </a:p>
          <a:p>
            <a:endParaRPr lang="en-SG" dirty="0"/>
          </a:p>
        </p:txBody>
      </p:sp>
      <p:sp>
        <p:nvSpPr>
          <p:cNvPr id="4" name="Content Placeholder 3"/>
          <p:cNvSpPr>
            <a:spLocks noGrp="1"/>
          </p:cNvSpPr>
          <p:nvPr>
            <p:ph sz="quarter" idx="22"/>
          </p:nvPr>
        </p:nvSpPr>
        <p:spPr>
          <a:xfrm>
            <a:off x="104527" y="130088"/>
            <a:ext cx="8643937" cy="701253"/>
          </a:xfrm>
        </p:spPr>
        <p:txBody>
          <a:bodyPr/>
          <a:lstStyle/>
          <a:p>
            <a:r>
              <a:rPr lang="en-US" sz="2800" dirty="0"/>
              <a:t>Oracle on Azure Considerations</a:t>
            </a:r>
            <a:endParaRPr lang="en-SG" sz="2800" dirty="0"/>
          </a:p>
        </p:txBody>
      </p:sp>
    </p:spTree>
    <p:extLst>
      <p:ext uri="{BB962C8B-B14F-4D97-AF65-F5344CB8AC3E}">
        <p14:creationId xmlns:p14="http://schemas.microsoft.com/office/powerpoint/2010/main" val="2947252310"/>
      </p:ext>
    </p:extLst>
  </p:cSld>
  <p:clrMapOvr>
    <a:masterClrMapping/>
  </p:clrMapOvr>
  <p:transition spd="med">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707654"/>
            <a:ext cx="7772400" cy="1102519"/>
          </a:xfrm>
        </p:spPr>
        <p:txBody>
          <a:bodyPr>
            <a:normAutofit fontScale="90000"/>
          </a:bodyPr>
          <a:lstStyle/>
          <a:p>
            <a:r>
              <a:rPr lang="en-GB" sz="3600" b="0" dirty="0" smtClean="0"/>
              <a:t>Case-Study </a:t>
            </a:r>
            <a:r>
              <a:rPr lang="en-GB" dirty="0"/>
              <a:t/>
            </a:r>
            <a:br>
              <a:rPr lang="en-GB" dirty="0"/>
            </a:br>
            <a:r>
              <a:rPr lang="en-US" sz="2200" b="0" dirty="0"/>
              <a:t>Real-time BI – Oracle as OLTP and MS BI as a OLAP / </a:t>
            </a:r>
            <a:r>
              <a:rPr lang="en-US" sz="2200" b="0" dirty="0" smtClean="0"/>
              <a:t>Visualization </a:t>
            </a:r>
            <a:r>
              <a:rPr lang="en-US" sz="2200" b="0" dirty="0"/>
              <a:t>Platform on Azure</a:t>
            </a:r>
            <a:r>
              <a:rPr lang="en-US" dirty="0"/>
              <a:t/>
            </a:r>
            <a:br>
              <a:rPr lang="en-US" dirty="0"/>
            </a:br>
            <a:endParaRPr lang="en-US" dirty="0"/>
          </a:p>
        </p:txBody>
      </p:sp>
    </p:spTree>
    <p:extLst>
      <p:ext uri="{BB962C8B-B14F-4D97-AF65-F5344CB8AC3E}">
        <p14:creationId xmlns:p14="http://schemas.microsoft.com/office/powerpoint/2010/main" val="1150182517"/>
      </p:ext>
    </p:extLst>
  </p:cSld>
  <p:clrMapOvr>
    <a:masterClrMapping/>
  </p:clrMapOvr>
  <p:transition spd="med">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2"/>
          </p:nvPr>
        </p:nvSpPr>
        <p:spPr/>
        <p:txBody>
          <a:bodyPr/>
          <a:lstStyle/>
          <a:p>
            <a:r>
              <a:rPr lang="en-AU" sz="3200" dirty="0" smtClean="0"/>
              <a:t>CDC – Oracle OLTP to SQL DW Concept</a:t>
            </a:r>
            <a:endParaRPr lang="en-SG" sz="3200" dirty="0"/>
          </a:p>
        </p:txBody>
      </p:sp>
      <p:sp>
        <p:nvSpPr>
          <p:cNvPr id="5" name="Rectangle 4"/>
          <p:cNvSpPr/>
          <p:nvPr/>
        </p:nvSpPr>
        <p:spPr>
          <a:xfrm>
            <a:off x="210888" y="1419622"/>
            <a:ext cx="4113728" cy="15236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99"/>
          </a:p>
        </p:txBody>
      </p:sp>
      <p:sp>
        <p:nvSpPr>
          <p:cNvPr id="6" name="Rectangle 5"/>
          <p:cNvSpPr/>
          <p:nvPr/>
        </p:nvSpPr>
        <p:spPr>
          <a:xfrm>
            <a:off x="1734491" y="1648162"/>
            <a:ext cx="1675963" cy="38090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ACTIVE Archive REDO Log File A_1</a:t>
            </a:r>
          </a:p>
        </p:txBody>
      </p:sp>
      <p:sp>
        <p:nvSpPr>
          <p:cNvPr id="7" name="Rectangle 6"/>
          <p:cNvSpPr/>
          <p:nvPr/>
        </p:nvSpPr>
        <p:spPr>
          <a:xfrm>
            <a:off x="1734491" y="2486144"/>
            <a:ext cx="1675963" cy="38090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INACTIVE Archive REDO </a:t>
            </a:r>
          </a:p>
          <a:p>
            <a:pPr algn="ctr"/>
            <a:r>
              <a:rPr lang="en-US" sz="1100" dirty="0">
                <a:solidFill>
                  <a:schemeClr val="tx1"/>
                </a:solidFill>
              </a:rPr>
              <a:t>Log File </a:t>
            </a:r>
            <a:r>
              <a:rPr lang="en-US" sz="1100" dirty="0" err="1">
                <a:solidFill>
                  <a:schemeClr val="tx1"/>
                </a:solidFill>
              </a:rPr>
              <a:t>A_n</a:t>
            </a:r>
            <a:endParaRPr lang="en-US" sz="1100" dirty="0">
              <a:solidFill>
                <a:schemeClr val="tx1"/>
              </a:solidFill>
            </a:endParaRPr>
          </a:p>
        </p:txBody>
      </p:sp>
      <p:sp>
        <p:nvSpPr>
          <p:cNvPr id="8" name="TextBox 7"/>
          <p:cNvSpPr txBox="1"/>
          <p:nvPr/>
        </p:nvSpPr>
        <p:spPr>
          <a:xfrm>
            <a:off x="1963031" y="2029063"/>
            <a:ext cx="837982" cy="415390"/>
          </a:xfrm>
          <a:prstGeom prst="rect">
            <a:avLst/>
          </a:prstGeom>
          <a:noFill/>
          <a:ln>
            <a:solidFill>
              <a:schemeClr val="tx1"/>
            </a:solidFill>
          </a:ln>
        </p:spPr>
        <p:txBody>
          <a:bodyPr wrap="square" rtlCol="0">
            <a:spAutoFit/>
          </a:bodyPr>
          <a:lstStyle/>
          <a:p>
            <a:pPr algn="ctr"/>
            <a:r>
              <a:rPr lang="en-US" sz="1050" dirty="0"/>
              <a:t>:</a:t>
            </a:r>
          </a:p>
          <a:p>
            <a:pPr algn="ctr"/>
            <a:r>
              <a:rPr lang="en-US" sz="1050" dirty="0"/>
              <a:t>:</a:t>
            </a:r>
          </a:p>
        </p:txBody>
      </p:sp>
      <p:sp>
        <p:nvSpPr>
          <p:cNvPr id="9" name="TextBox 8"/>
          <p:cNvSpPr txBox="1"/>
          <p:nvPr/>
        </p:nvSpPr>
        <p:spPr>
          <a:xfrm>
            <a:off x="287067" y="1916163"/>
            <a:ext cx="1218883" cy="430759"/>
          </a:xfrm>
          <a:prstGeom prst="rect">
            <a:avLst/>
          </a:prstGeom>
          <a:noFill/>
          <a:ln>
            <a:solidFill>
              <a:schemeClr val="tx1"/>
            </a:solidFill>
          </a:ln>
        </p:spPr>
        <p:txBody>
          <a:bodyPr wrap="square" rtlCol="0">
            <a:spAutoFit/>
          </a:bodyPr>
          <a:lstStyle/>
          <a:p>
            <a:pPr algn="ctr"/>
            <a:r>
              <a:rPr lang="en-US" sz="2199" dirty="0" smtClean="0"/>
              <a:t>Oracle</a:t>
            </a:r>
            <a:endParaRPr lang="en-US" sz="2199" dirty="0"/>
          </a:p>
        </p:txBody>
      </p:sp>
      <p:sp>
        <p:nvSpPr>
          <p:cNvPr id="10" name="Rounded Rectangle 9"/>
          <p:cNvSpPr/>
          <p:nvPr/>
        </p:nvSpPr>
        <p:spPr>
          <a:xfrm>
            <a:off x="3647635" y="1495802"/>
            <a:ext cx="609441" cy="137124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Log Miner</a:t>
            </a:r>
          </a:p>
        </p:txBody>
      </p:sp>
      <p:cxnSp>
        <p:nvCxnSpPr>
          <p:cNvPr id="11" name="Straight Arrow Connector 10"/>
          <p:cNvCxnSpPr>
            <a:stCxn id="10" idx="3"/>
            <a:endCxn id="15" idx="1"/>
          </p:cNvCxnSpPr>
          <p:nvPr/>
        </p:nvCxnSpPr>
        <p:spPr>
          <a:xfrm flipV="1">
            <a:off x="4257077" y="2174985"/>
            <a:ext cx="1090869" cy="6438"/>
          </a:xfrm>
          <a:prstGeom prst="straightConnector1">
            <a:avLst/>
          </a:prstGeom>
          <a:ln>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5" idx="3"/>
            <a:endCxn id="16" idx="2"/>
          </p:cNvCxnSpPr>
          <p:nvPr/>
        </p:nvCxnSpPr>
        <p:spPr>
          <a:xfrm flipV="1">
            <a:off x="6719188" y="2174985"/>
            <a:ext cx="668731" cy="1"/>
          </a:xfrm>
          <a:prstGeom prst="straightConnector1">
            <a:avLst/>
          </a:prstGeom>
          <a:ln>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6" idx="3"/>
            <a:endCxn id="10" idx="1"/>
          </p:cNvCxnSpPr>
          <p:nvPr/>
        </p:nvCxnSpPr>
        <p:spPr>
          <a:xfrm>
            <a:off x="3410455" y="1838613"/>
            <a:ext cx="237181" cy="342811"/>
          </a:xfrm>
          <a:prstGeom prst="straightConnector1">
            <a:avLst/>
          </a:prstGeom>
          <a:ln>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9" idx="3"/>
            <a:endCxn id="6" idx="1"/>
          </p:cNvCxnSpPr>
          <p:nvPr/>
        </p:nvCxnSpPr>
        <p:spPr>
          <a:xfrm flipV="1">
            <a:off x="1505950" y="1838613"/>
            <a:ext cx="228541" cy="292930"/>
          </a:xfrm>
          <a:prstGeom prst="straightConnector1">
            <a:avLst/>
          </a:prstGeom>
          <a:ln>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347945" y="1882674"/>
            <a:ext cx="1371243" cy="584623"/>
          </a:xfrm>
          <a:prstGeom prst="rect">
            <a:avLst/>
          </a:prstGeom>
          <a:noFill/>
          <a:ln>
            <a:solidFill>
              <a:schemeClr val="tx1"/>
            </a:solidFill>
          </a:ln>
        </p:spPr>
        <p:txBody>
          <a:bodyPr wrap="square" rtlCol="0">
            <a:spAutoFit/>
          </a:bodyPr>
          <a:lstStyle/>
          <a:p>
            <a:pPr algn="ctr"/>
            <a:r>
              <a:rPr lang="en-US" sz="1600" dirty="0"/>
              <a:t>SQL Server CDC Service</a:t>
            </a:r>
          </a:p>
        </p:txBody>
      </p:sp>
      <p:sp>
        <p:nvSpPr>
          <p:cNvPr id="16" name="Flowchart: Magnetic Disk 15"/>
          <p:cNvSpPr/>
          <p:nvPr/>
        </p:nvSpPr>
        <p:spPr>
          <a:xfrm>
            <a:off x="7387919" y="1565543"/>
            <a:ext cx="1371243" cy="1218883"/>
          </a:xfrm>
          <a:prstGeom prst="flowChartMagneticDis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SQL Server CDC Staging Database</a:t>
            </a:r>
          </a:p>
        </p:txBody>
      </p:sp>
      <p:sp>
        <p:nvSpPr>
          <p:cNvPr id="17" name="TextBox 16"/>
          <p:cNvSpPr txBox="1"/>
          <p:nvPr/>
        </p:nvSpPr>
        <p:spPr>
          <a:xfrm>
            <a:off x="5356232" y="3087207"/>
            <a:ext cx="1371243" cy="584623"/>
          </a:xfrm>
          <a:prstGeom prst="rect">
            <a:avLst/>
          </a:prstGeom>
          <a:noFill/>
          <a:ln>
            <a:solidFill>
              <a:schemeClr val="tx1"/>
            </a:solidFill>
          </a:ln>
        </p:spPr>
        <p:txBody>
          <a:bodyPr wrap="square" rtlCol="0">
            <a:spAutoFit/>
          </a:bodyPr>
          <a:lstStyle/>
          <a:p>
            <a:pPr algn="ctr"/>
            <a:r>
              <a:rPr lang="en-US" sz="1600" dirty="0"/>
              <a:t>CDC SSIS Package</a:t>
            </a:r>
          </a:p>
        </p:txBody>
      </p:sp>
      <p:cxnSp>
        <p:nvCxnSpPr>
          <p:cNvPr id="18" name="Elbow Connector 17"/>
          <p:cNvCxnSpPr>
            <a:stCxn id="17" idx="0"/>
            <a:endCxn id="16" idx="3"/>
          </p:cNvCxnSpPr>
          <p:nvPr/>
        </p:nvCxnSpPr>
        <p:spPr>
          <a:xfrm rot="5400000" flipH="1" flipV="1">
            <a:off x="6906307" y="1919974"/>
            <a:ext cx="302781" cy="2031687"/>
          </a:xfrm>
          <a:prstGeom prst="bentConnector3">
            <a:avLst/>
          </a:prstGeom>
          <a:ln>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Flowchart: Magnetic Disk 18"/>
          <p:cNvSpPr/>
          <p:nvPr/>
        </p:nvSpPr>
        <p:spPr>
          <a:xfrm>
            <a:off x="6625727" y="3819833"/>
            <a:ext cx="1371243" cy="1218883"/>
          </a:xfrm>
          <a:prstGeom prst="flowChartMagneticDis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SQL Server / DB 2 / Oracle / PDW</a:t>
            </a:r>
            <a:endParaRPr lang="en-US" sz="1400" dirty="0">
              <a:solidFill>
                <a:schemeClr val="tx1"/>
              </a:solidFill>
            </a:endParaRPr>
          </a:p>
        </p:txBody>
      </p:sp>
      <p:cxnSp>
        <p:nvCxnSpPr>
          <p:cNvPr id="20" name="Elbow Connector 19"/>
          <p:cNvCxnSpPr>
            <a:stCxn id="17" idx="2"/>
            <a:endCxn id="19" idx="2"/>
          </p:cNvCxnSpPr>
          <p:nvPr/>
        </p:nvCxnSpPr>
        <p:spPr>
          <a:xfrm rot="16200000" flipH="1">
            <a:off x="5955068" y="3758615"/>
            <a:ext cx="757445" cy="583873"/>
          </a:xfrm>
          <a:prstGeom prst="bentConnector2">
            <a:avLst/>
          </a:prstGeom>
          <a:ln>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458044" y="1850278"/>
            <a:ext cx="386397" cy="246157"/>
          </a:xfrm>
          <a:prstGeom prst="rect">
            <a:avLst/>
          </a:prstGeom>
          <a:noFill/>
          <a:ln>
            <a:noFill/>
          </a:ln>
        </p:spPr>
        <p:txBody>
          <a:bodyPr wrap="square" rtlCol="0">
            <a:spAutoFit/>
          </a:bodyPr>
          <a:lstStyle/>
          <a:p>
            <a:r>
              <a:rPr lang="en-US" sz="1000" b="1" dirty="0">
                <a:solidFill>
                  <a:srgbClr val="FF0000"/>
                </a:solidFill>
              </a:rPr>
              <a:t>1.</a:t>
            </a:r>
          </a:p>
        </p:txBody>
      </p:sp>
      <p:sp>
        <p:nvSpPr>
          <p:cNvPr id="22" name="TextBox 21"/>
          <p:cNvSpPr txBox="1"/>
          <p:nvPr/>
        </p:nvSpPr>
        <p:spPr>
          <a:xfrm>
            <a:off x="3459935" y="1832803"/>
            <a:ext cx="386397" cy="246157"/>
          </a:xfrm>
          <a:prstGeom prst="rect">
            <a:avLst/>
          </a:prstGeom>
          <a:noFill/>
          <a:ln>
            <a:noFill/>
          </a:ln>
        </p:spPr>
        <p:txBody>
          <a:bodyPr wrap="square" rtlCol="0">
            <a:spAutoFit/>
          </a:bodyPr>
          <a:lstStyle/>
          <a:p>
            <a:r>
              <a:rPr lang="en-US" sz="1000" b="1" dirty="0">
                <a:solidFill>
                  <a:srgbClr val="FF0000"/>
                </a:solidFill>
              </a:rPr>
              <a:t>2.</a:t>
            </a:r>
          </a:p>
        </p:txBody>
      </p:sp>
      <p:sp>
        <p:nvSpPr>
          <p:cNvPr id="23" name="TextBox 22"/>
          <p:cNvSpPr txBox="1"/>
          <p:nvPr/>
        </p:nvSpPr>
        <p:spPr>
          <a:xfrm>
            <a:off x="4691380" y="1951918"/>
            <a:ext cx="386397" cy="246157"/>
          </a:xfrm>
          <a:prstGeom prst="rect">
            <a:avLst/>
          </a:prstGeom>
          <a:noFill/>
          <a:ln>
            <a:noFill/>
          </a:ln>
        </p:spPr>
        <p:txBody>
          <a:bodyPr wrap="square" rtlCol="0">
            <a:spAutoFit/>
          </a:bodyPr>
          <a:lstStyle/>
          <a:p>
            <a:r>
              <a:rPr lang="en-US" sz="1000" b="1" dirty="0">
                <a:solidFill>
                  <a:srgbClr val="FF0000"/>
                </a:solidFill>
              </a:rPr>
              <a:t>3.</a:t>
            </a:r>
          </a:p>
        </p:txBody>
      </p:sp>
      <p:sp>
        <p:nvSpPr>
          <p:cNvPr id="24" name="TextBox 23"/>
          <p:cNvSpPr txBox="1"/>
          <p:nvPr/>
        </p:nvSpPr>
        <p:spPr>
          <a:xfrm>
            <a:off x="6872606" y="1943827"/>
            <a:ext cx="386397" cy="246157"/>
          </a:xfrm>
          <a:prstGeom prst="rect">
            <a:avLst/>
          </a:prstGeom>
          <a:noFill/>
          <a:ln>
            <a:noFill/>
          </a:ln>
        </p:spPr>
        <p:txBody>
          <a:bodyPr wrap="square" rtlCol="0">
            <a:spAutoFit/>
          </a:bodyPr>
          <a:lstStyle/>
          <a:p>
            <a:r>
              <a:rPr lang="en-US" sz="1000" b="1" dirty="0">
                <a:solidFill>
                  <a:srgbClr val="FF0000"/>
                </a:solidFill>
              </a:rPr>
              <a:t>4.</a:t>
            </a:r>
          </a:p>
        </p:txBody>
      </p:sp>
      <p:sp>
        <p:nvSpPr>
          <p:cNvPr id="25" name="TextBox 24"/>
          <p:cNvSpPr txBox="1"/>
          <p:nvPr/>
        </p:nvSpPr>
        <p:spPr>
          <a:xfrm>
            <a:off x="6719188" y="2690442"/>
            <a:ext cx="386397" cy="246157"/>
          </a:xfrm>
          <a:prstGeom prst="rect">
            <a:avLst/>
          </a:prstGeom>
          <a:noFill/>
          <a:ln>
            <a:noFill/>
          </a:ln>
        </p:spPr>
        <p:txBody>
          <a:bodyPr wrap="square" rtlCol="0">
            <a:spAutoFit/>
          </a:bodyPr>
          <a:lstStyle/>
          <a:p>
            <a:r>
              <a:rPr lang="en-US" sz="1000" b="1" dirty="0">
                <a:solidFill>
                  <a:srgbClr val="FF0000"/>
                </a:solidFill>
              </a:rPr>
              <a:t>5.</a:t>
            </a:r>
          </a:p>
        </p:txBody>
      </p:sp>
      <p:sp>
        <p:nvSpPr>
          <p:cNvPr id="26" name="TextBox 25"/>
          <p:cNvSpPr txBox="1"/>
          <p:nvPr/>
        </p:nvSpPr>
        <p:spPr>
          <a:xfrm>
            <a:off x="6033566" y="3936834"/>
            <a:ext cx="386397" cy="246157"/>
          </a:xfrm>
          <a:prstGeom prst="rect">
            <a:avLst/>
          </a:prstGeom>
          <a:noFill/>
          <a:ln>
            <a:noFill/>
          </a:ln>
        </p:spPr>
        <p:txBody>
          <a:bodyPr wrap="square" rtlCol="0">
            <a:spAutoFit/>
          </a:bodyPr>
          <a:lstStyle/>
          <a:p>
            <a:r>
              <a:rPr lang="en-US" sz="1000" b="1" dirty="0">
                <a:solidFill>
                  <a:srgbClr val="FF0000"/>
                </a:solidFill>
              </a:rPr>
              <a:t>6.</a:t>
            </a:r>
          </a:p>
        </p:txBody>
      </p:sp>
    </p:spTree>
    <p:extLst>
      <p:ext uri="{BB962C8B-B14F-4D97-AF65-F5344CB8AC3E}">
        <p14:creationId xmlns:p14="http://schemas.microsoft.com/office/powerpoint/2010/main" val="229742570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497" y="123478"/>
            <a:ext cx="8229600" cy="811995"/>
          </a:xfrm>
          <a:prstGeom prst="rect">
            <a:avLst/>
          </a:prstGeom>
        </p:spPr>
        <p:txBody>
          <a:bodyPr/>
          <a:lstStyle/>
          <a:p>
            <a:r>
              <a:rPr lang="en-US" sz="3200" dirty="0" smtClean="0">
                <a:solidFill>
                  <a:srgbClr val="0071B6"/>
                </a:solidFill>
              </a:rPr>
              <a:t>Agenda</a:t>
            </a:r>
            <a:endParaRPr lang="en-GB" sz="3200" dirty="0">
              <a:solidFill>
                <a:srgbClr val="0071B6"/>
              </a:solidFill>
            </a:endParaRPr>
          </a:p>
        </p:txBody>
      </p:sp>
      <p:sp>
        <p:nvSpPr>
          <p:cNvPr id="6" name="Content Placeholder 5"/>
          <p:cNvSpPr>
            <a:spLocks noGrp="1"/>
          </p:cNvSpPr>
          <p:nvPr>
            <p:ph sz="half" idx="2"/>
          </p:nvPr>
        </p:nvSpPr>
        <p:spPr>
          <a:xfrm>
            <a:off x="467497" y="771550"/>
            <a:ext cx="8064896" cy="3816424"/>
          </a:xfrm>
        </p:spPr>
        <p:txBody>
          <a:bodyPr/>
          <a:lstStyle/>
          <a:p>
            <a:r>
              <a:rPr lang="en-AU" sz="2200" dirty="0" smtClean="0"/>
              <a:t>Microsoft-Oracle Partnership Overview</a:t>
            </a:r>
            <a:endParaRPr lang="en-AU" sz="2200" dirty="0"/>
          </a:p>
          <a:p>
            <a:r>
              <a:rPr lang="en-AU" sz="2200" dirty="0"/>
              <a:t>Oracle On Azure</a:t>
            </a:r>
          </a:p>
          <a:p>
            <a:pPr lvl="1"/>
            <a:r>
              <a:rPr lang="en-AU" sz="1200" dirty="0" smtClean="0"/>
              <a:t>Licensing &amp; Pricing</a:t>
            </a:r>
            <a:endParaRPr lang="en-AU" sz="1200" dirty="0"/>
          </a:p>
          <a:p>
            <a:pPr lvl="1"/>
            <a:r>
              <a:rPr lang="en-AU" sz="1200" dirty="0" smtClean="0"/>
              <a:t>Provisioning Pre-configured Oracle Images on Azure</a:t>
            </a:r>
          </a:p>
          <a:p>
            <a:pPr lvl="1"/>
            <a:r>
              <a:rPr lang="en-AU" sz="1200" dirty="0" smtClean="0"/>
              <a:t>Deploying &amp; Configuring Oracle Database on Azure VMs</a:t>
            </a:r>
            <a:endParaRPr lang="en-AU" sz="1200" dirty="0"/>
          </a:p>
          <a:p>
            <a:pPr lvl="1"/>
            <a:r>
              <a:rPr lang="en-AU" sz="1200" dirty="0" smtClean="0"/>
              <a:t>Considerations</a:t>
            </a:r>
            <a:endParaRPr lang="en-AU" sz="1200" dirty="0"/>
          </a:p>
          <a:p>
            <a:r>
              <a:rPr lang="en-AU" sz="2200" dirty="0" smtClean="0"/>
              <a:t>Case-Study </a:t>
            </a:r>
            <a:r>
              <a:rPr lang="en-US" sz="2200" dirty="0"/>
              <a:t>Real-time BI </a:t>
            </a:r>
          </a:p>
          <a:p>
            <a:pPr lvl="1"/>
            <a:r>
              <a:rPr lang="en-US" sz="1200" dirty="0"/>
              <a:t>Oracle as OLTP and MS BI as a OLAP / Visualization Platform on Azure</a:t>
            </a:r>
            <a:endParaRPr lang="en-AU" sz="1200" dirty="0"/>
          </a:p>
          <a:p>
            <a:r>
              <a:rPr lang="en-AU" sz="2200" dirty="0"/>
              <a:t>Q &amp; A</a:t>
            </a:r>
          </a:p>
          <a:p>
            <a:r>
              <a:rPr lang="en-AU" sz="2200" dirty="0"/>
              <a:t>References</a:t>
            </a:r>
          </a:p>
        </p:txBody>
      </p:sp>
    </p:spTree>
  </p:cSld>
  <p:clrMapOvr>
    <a:masterClrMapping/>
  </p:clrMapOvr>
  <p:transition spd="med">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2"/>
          </p:nvPr>
        </p:nvSpPr>
        <p:spPr>
          <a:xfrm>
            <a:off x="214313" y="59457"/>
            <a:ext cx="8643937" cy="1000125"/>
          </a:xfrm>
        </p:spPr>
        <p:txBody>
          <a:bodyPr/>
          <a:lstStyle/>
          <a:p>
            <a:r>
              <a:rPr lang="en-AU" sz="3200" dirty="0"/>
              <a:t>CDC – Oracle to SQL - Architecture</a:t>
            </a:r>
            <a:endParaRPr lang="en-SG" sz="3200" dirty="0"/>
          </a:p>
          <a:p>
            <a:endParaRPr lang="en-SG" dirty="0"/>
          </a:p>
        </p:txBody>
      </p:sp>
      <p:sp>
        <p:nvSpPr>
          <p:cNvPr id="5" name="TextBox 4"/>
          <p:cNvSpPr txBox="1"/>
          <p:nvPr/>
        </p:nvSpPr>
        <p:spPr>
          <a:xfrm>
            <a:off x="392973" y="963407"/>
            <a:ext cx="7742696" cy="3906261"/>
          </a:xfrm>
          <a:prstGeom prst="rect">
            <a:avLst/>
          </a:prstGeom>
          <a:ln>
            <a:prstDash val="sysDash"/>
          </a:ln>
        </p:spPr>
        <p:style>
          <a:lnRef idx="2">
            <a:schemeClr val="dk1"/>
          </a:lnRef>
          <a:fillRef idx="1">
            <a:schemeClr val="lt1"/>
          </a:fillRef>
          <a:effectRef idx="0">
            <a:schemeClr val="dk1"/>
          </a:effectRef>
          <a:fontRef idx="minor">
            <a:schemeClr val="dk1"/>
          </a:fontRef>
        </p:style>
        <p:txBody>
          <a:bodyPr vert="horz" wrap="square" lIns="91440" tIns="91440" rIns="91440" bIns="91440" rtlCol="0" anchor="t">
            <a:noAutofit/>
          </a:bodyPr>
          <a:lstStyle/>
          <a:p>
            <a:r>
              <a:rPr lang="en-US" sz="1600" dirty="0" smtClean="0">
                <a:latin typeface="Segoe UI" pitchFamily="34" charset="0"/>
                <a:ea typeface="Segoe UI" pitchFamily="34" charset="0"/>
                <a:cs typeface="Segoe UI" pitchFamily="34" charset="0"/>
              </a:rPr>
              <a:t>Azure</a:t>
            </a:r>
          </a:p>
        </p:txBody>
      </p:sp>
      <p:sp>
        <p:nvSpPr>
          <p:cNvPr id="6" name="Flowchart: Magnetic Disk 5"/>
          <p:cNvSpPr/>
          <p:nvPr/>
        </p:nvSpPr>
        <p:spPr>
          <a:xfrm>
            <a:off x="898821" y="1521723"/>
            <a:ext cx="936876" cy="1682446"/>
          </a:xfrm>
          <a:prstGeom prst="flowChartMagneticDis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Oracle 12c</a:t>
            </a:r>
          </a:p>
          <a:p>
            <a:pPr algn="ctr"/>
            <a:r>
              <a:rPr lang="en-US" sz="1200" dirty="0" smtClean="0">
                <a:solidFill>
                  <a:schemeClr val="tx1"/>
                </a:solidFill>
              </a:rPr>
              <a:t>(OLTP)</a:t>
            </a:r>
            <a:endParaRPr lang="en-US" sz="1200" dirty="0">
              <a:solidFill>
                <a:schemeClr val="tx1"/>
              </a:solidFill>
            </a:endParaRPr>
          </a:p>
        </p:txBody>
      </p:sp>
      <p:sp>
        <p:nvSpPr>
          <p:cNvPr id="7" name="Flowchart: Magnetic Disk 6"/>
          <p:cNvSpPr/>
          <p:nvPr/>
        </p:nvSpPr>
        <p:spPr>
          <a:xfrm>
            <a:off x="5902877" y="1059582"/>
            <a:ext cx="1838986" cy="854505"/>
          </a:xfrm>
          <a:prstGeom prst="flowChartMagneticDis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SQL Server 2012 </a:t>
            </a:r>
          </a:p>
          <a:p>
            <a:pPr algn="ctr"/>
            <a:r>
              <a:rPr lang="en-US" sz="1400" dirty="0" smtClean="0">
                <a:solidFill>
                  <a:schemeClr val="tx1"/>
                </a:solidFill>
              </a:rPr>
              <a:t>(Staging)</a:t>
            </a:r>
            <a:endParaRPr lang="en-US" sz="1200" dirty="0">
              <a:solidFill>
                <a:schemeClr val="tx1"/>
              </a:solidFill>
            </a:endParaRPr>
          </a:p>
        </p:txBody>
      </p:sp>
      <p:sp>
        <p:nvSpPr>
          <p:cNvPr id="8" name="TextBox 7"/>
          <p:cNvSpPr txBox="1"/>
          <p:nvPr/>
        </p:nvSpPr>
        <p:spPr>
          <a:xfrm>
            <a:off x="2768987" y="1567247"/>
            <a:ext cx="2088019" cy="276999"/>
          </a:xfrm>
          <a:prstGeom prst="rect">
            <a:avLst/>
          </a:prstGeom>
          <a:noFill/>
          <a:ln>
            <a:solidFill>
              <a:schemeClr val="tx1"/>
            </a:solidFill>
          </a:ln>
        </p:spPr>
        <p:txBody>
          <a:bodyPr wrap="square" rtlCol="0">
            <a:spAutoFit/>
          </a:bodyPr>
          <a:lstStyle/>
          <a:p>
            <a:pPr algn="ctr"/>
            <a:r>
              <a:rPr lang="en-US" sz="1200" dirty="0" smtClean="0"/>
              <a:t>SQL Server CDC Service</a:t>
            </a:r>
            <a:endParaRPr lang="en-US" sz="1200" dirty="0"/>
          </a:p>
        </p:txBody>
      </p:sp>
      <p:cxnSp>
        <p:nvCxnSpPr>
          <p:cNvPr id="9" name="Straight Arrow Connector 8"/>
          <p:cNvCxnSpPr>
            <a:stCxn id="6" idx="4"/>
            <a:endCxn id="8" idx="1"/>
          </p:cNvCxnSpPr>
          <p:nvPr/>
        </p:nvCxnSpPr>
        <p:spPr>
          <a:xfrm flipV="1">
            <a:off x="1835697" y="1705747"/>
            <a:ext cx="933290" cy="657199"/>
          </a:xfrm>
          <a:prstGeom prst="straightConnector1">
            <a:avLst/>
          </a:prstGeom>
          <a:ln>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endCxn id="7" idx="2"/>
          </p:cNvCxnSpPr>
          <p:nvPr/>
        </p:nvCxnSpPr>
        <p:spPr>
          <a:xfrm flipV="1">
            <a:off x="4857006" y="1486835"/>
            <a:ext cx="1045871" cy="20529"/>
          </a:xfrm>
          <a:prstGeom prst="straightConnector1">
            <a:avLst/>
          </a:prstGeom>
          <a:ln>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809557" y="2516730"/>
            <a:ext cx="2088019" cy="276999"/>
          </a:xfrm>
          <a:prstGeom prst="rect">
            <a:avLst/>
          </a:prstGeom>
          <a:noFill/>
          <a:ln>
            <a:solidFill>
              <a:schemeClr val="tx1"/>
            </a:solidFill>
          </a:ln>
        </p:spPr>
        <p:txBody>
          <a:bodyPr wrap="square" rtlCol="0">
            <a:spAutoFit/>
          </a:bodyPr>
          <a:lstStyle/>
          <a:p>
            <a:pPr algn="ctr"/>
            <a:r>
              <a:rPr lang="en-US" sz="1200" dirty="0" smtClean="0"/>
              <a:t>SQL Server Agent</a:t>
            </a:r>
            <a:endParaRPr lang="en-US" sz="1200" dirty="0"/>
          </a:p>
        </p:txBody>
      </p:sp>
      <p:cxnSp>
        <p:nvCxnSpPr>
          <p:cNvPr id="12" name="Straight Arrow Connector 11"/>
          <p:cNvCxnSpPr>
            <a:stCxn id="11" idx="3"/>
          </p:cNvCxnSpPr>
          <p:nvPr/>
        </p:nvCxnSpPr>
        <p:spPr>
          <a:xfrm flipV="1">
            <a:off x="4897576" y="1695132"/>
            <a:ext cx="1003262" cy="960098"/>
          </a:xfrm>
          <a:prstGeom prst="straightConnector1">
            <a:avLst/>
          </a:prstGeom>
          <a:ln>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3" name="Flowchart: Magnetic Disk 12"/>
          <p:cNvSpPr/>
          <p:nvPr/>
        </p:nvSpPr>
        <p:spPr>
          <a:xfrm>
            <a:off x="6270172" y="2139702"/>
            <a:ext cx="1137163" cy="1102987"/>
          </a:xfrm>
          <a:prstGeom prst="flowChartMagneticDis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SQL Server 2012 </a:t>
            </a:r>
          </a:p>
          <a:p>
            <a:pPr algn="ctr"/>
            <a:r>
              <a:rPr lang="en-US" sz="1400" dirty="0" smtClean="0">
                <a:solidFill>
                  <a:schemeClr val="tx1"/>
                </a:solidFill>
              </a:rPr>
              <a:t>(DW)</a:t>
            </a:r>
            <a:endParaRPr lang="en-US" sz="1200" dirty="0">
              <a:solidFill>
                <a:schemeClr val="tx1"/>
              </a:solidFill>
            </a:endParaRPr>
          </a:p>
        </p:txBody>
      </p:sp>
      <p:cxnSp>
        <p:nvCxnSpPr>
          <p:cNvPr id="14" name="Straight Arrow Connector 13"/>
          <p:cNvCxnSpPr>
            <a:endCxn id="13" idx="2"/>
          </p:cNvCxnSpPr>
          <p:nvPr/>
        </p:nvCxnSpPr>
        <p:spPr>
          <a:xfrm>
            <a:off x="4938146" y="2643074"/>
            <a:ext cx="1332026" cy="48122"/>
          </a:xfrm>
          <a:prstGeom prst="straightConnector1">
            <a:avLst/>
          </a:prstGeom>
          <a:ln>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18" idx="2"/>
          </p:cNvCxnSpPr>
          <p:nvPr/>
        </p:nvCxnSpPr>
        <p:spPr>
          <a:xfrm>
            <a:off x="4897576" y="2636377"/>
            <a:ext cx="1349303" cy="1660448"/>
          </a:xfrm>
          <a:prstGeom prst="straightConnector1">
            <a:avLst/>
          </a:prstGeom>
          <a:ln>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579382" y="4001508"/>
            <a:ext cx="2088019" cy="276999"/>
          </a:xfrm>
          <a:prstGeom prst="rect">
            <a:avLst/>
          </a:prstGeom>
          <a:noFill/>
          <a:ln>
            <a:solidFill>
              <a:schemeClr val="tx1"/>
            </a:solidFill>
          </a:ln>
        </p:spPr>
        <p:txBody>
          <a:bodyPr wrap="square" rtlCol="0">
            <a:spAutoFit/>
          </a:bodyPr>
          <a:lstStyle/>
          <a:p>
            <a:pPr algn="ctr"/>
            <a:r>
              <a:rPr lang="en-US" sz="1200" dirty="0" smtClean="0"/>
              <a:t>Power View</a:t>
            </a:r>
            <a:endParaRPr lang="en-US" sz="1200" dirty="0"/>
          </a:p>
        </p:txBody>
      </p:sp>
      <p:sp>
        <p:nvSpPr>
          <p:cNvPr id="18" name="Cube 17"/>
          <p:cNvSpPr/>
          <p:nvPr/>
        </p:nvSpPr>
        <p:spPr>
          <a:xfrm>
            <a:off x="6246879" y="3483327"/>
            <a:ext cx="1425195" cy="1301596"/>
          </a:xfrm>
          <a:prstGeom prst="cub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b" anchorCtr="0" forceAA="0" compatLnSpc="1">
            <a:prstTxWarp prst="textNoShape">
              <a:avLst/>
            </a:prstTxWarp>
            <a:noAutofit/>
          </a:bodyPr>
          <a:lstStyle/>
          <a:p>
            <a:pPr algn="ctr"/>
            <a:r>
              <a:rPr lang="en-US" sz="1400" dirty="0" smtClean="0">
                <a:solidFill>
                  <a:schemeClr val="tx1"/>
                </a:solidFill>
              </a:rPr>
              <a:t>SSAS 2012</a:t>
            </a:r>
          </a:p>
          <a:p>
            <a:pPr algn="ctr"/>
            <a:r>
              <a:rPr lang="en-US" sz="1400" dirty="0" smtClean="0">
                <a:solidFill>
                  <a:schemeClr val="tx1"/>
                </a:solidFill>
              </a:rPr>
              <a:t>(In-memory Tabular)</a:t>
            </a:r>
          </a:p>
          <a:p>
            <a:pPr algn="ctr"/>
            <a:endParaRPr lang="en-US" sz="1400" dirty="0" smtClean="0">
              <a:solidFill>
                <a:schemeClr val="tx1"/>
              </a:solidFill>
            </a:endParaRPr>
          </a:p>
        </p:txBody>
      </p:sp>
      <p:cxnSp>
        <p:nvCxnSpPr>
          <p:cNvPr id="19" name="Elbow Connector 18"/>
          <p:cNvCxnSpPr>
            <a:endCxn id="17" idx="3"/>
          </p:cNvCxnSpPr>
          <p:nvPr/>
        </p:nvCxnSpPr>
        <p:spPr>
          <a:xfrm rot="10800000">
            <a:off x="4667401" y="4140009"/>
            <a:ext cx="1534532" cy="609425"/>
          </a:xfrm>
          <a:prstGeom prst="bentConnector3">
            <a:avLst>
              <a:gd name="adj1" fmla="val 50000"/>
            </a:avLst>
          </a:prstGeom>
          <a:ln>
            <a:prstDash val="dash"/>
            <a:tailEnd type="triangle"/>
          </a:ln>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2329796" y="2036692"/>
            <a:ext cx="386397" cy="246157"/>
          </a:xfrm>
          <a:prstGeom prst="rect">
            <a:avLst/>
          </a:prstGeom>
          <a:noFill/>
          <a:ln>
            <a:noFill/>
          </a:ln>
        </p:spPr>
        <p:txBody>
          <a:bodyPr wrap="square" rtlCol="0">
            <a:spAutoFit/>
          </a:bodyPr>
          <a:lstStyle/>
          <a:p>
            <a:r>
              <a:rPr lang="en-US" sz="1000" b="1" dirty="0" smtClean="0">
                <a:solidFill>
                  <a:srgbClr val="FF0000"/>
                </a:solidFill>
              </a:rPr>
              <a:t>1.</a:t>
            </a:r>
            <a:endParaRPr lang="en-US" sz="1000" b="1" dirty="0">
              <a:solidFill>
                <a:srgbClr val="FF0000"/>
              </a:solidFill>
            </a:endParaRPr>
          </a:p>
        </p:txBody>
      </p:sp>
      <p:sp>
        <p:nvSpPr>
          <p:cNvPr id="21" name="TextBox 20"/>
          <p:cNvSpPr txBox="1"/>
          <p:nvPr/>
        </p:nvSpPr>
        <p:spPr>
          <a:xfrm>
            <a:off x="5244613" y="1434315"/>
            <a:ext cx="386397" cy="246157"/>
          </a:xfrm>
          <a:prstGeom prst="rect">
            <a:avLst/>
          </a:prstGeom>
          <a:noFill/>
          <a:ln>
            <a:noFill/>
          </a:ln>
        </p:spPr>
        <p:txBody>
          <a:bodyPr wrap="square" rtlCol="0">
            <a:spAutoFit/>
          </a:bodyPr>
          <a:lstStyle/>
          <a:p>
            <a:r>
              <a:rPr lang="en-US" sz="1000" b="1" dirty="0" smtClean="0">
                <a:solidFill>
                  <a:srgbClr val="FF0000"/>
                </a:solidFill>
              </a:rPr>
              <a:t>2.</a:t>
            </a:r>
            <a:endParaRPr lang="en-US" sz="1000" b="1" dirty="0">
              <a:solidFill>
                <a:srgbClr val="FF0000"/>
              </a:solidFill>
            </a:endParaRPr>
          </a:p>
        </p:txBody>
      </p:sp>
      <p:sp>
        <p:nvSpPr>
          <p:cNvPr id="22" name="TextBox 21"/>
          <p:cNvSpPr txBox="1"/>
          <p:nvPr/>
        </p:nvSpPr>
        <p:spPr>
          <a:xfrm>
            <a:off x="5155441" y="2042676"/>
            <a:ext cx="386397" cy="246157"/>
          </a:xfrm>
          <a:prstGeom prst="rect">
            <a:avLst/>
          </a:prstGeom>
          <a:noFill/>
          <a:ln>
            <a:noFill/>
          </a:ln>
        </p:spPr>
        <p:txBody>
          <a:bodyPr wrap="square" rtlCol="0">
            <a:spAutoFit/>
          </a:bodyPr>
          <a:lstStyle/>
          <a:p>
            <a:r>
              <a:rPr lang="en-US" sz="1000" b="1" dirty="0" smtClean="0">
                <a:solidFill>
                  <a:srgbClr val="FF0000"/>
                </a:solidFill>
              </a:rPr>
              <a:t>3.</a:t>
            </a:r>
            <a:endParaRPr lang="en-US" sz="1000" b="1" dirty="0">
              <a:solidFill>
                <a:srgbClr val="FF0000"/>
              </a:solidFill>
            </a:endParaRPr>
          </a:p>
        </p:txBody>
      </p:sp>
      <p:sp>
        <p:nvSpPr>
          <p:cNvPr id="23" name="TextBox 22"/>
          <p:cNvSpPr txBox="1"/>
          <p:nvPr/>
        </p:nvSpPr>
        <p:spPr>
          <a:xfrm>
            <a:off x="5549401" y="2747195"/>
            <a:ext cx="386397" cy="246157"/>
          </a:xfrm>
          <a:prstGeom prst="rect">
            <a:avLst/>
          </a:prstGeom>
          <a:noFill/>
          <a:ln>
            <a:noFill/>
          </a:ln>
        </p:spPr>
        <p:txBody>
          <a:bodyPr wrap="square" rtlCol="0">
            <a:spAutoFit/>
          </a:bodyPr>
          <a:lstStyle/>
          <a:p>
            <a:r>
              <a:rPr lang="en-US" sz="1000" b="1" dirty="0" smtClean="0">
                <a:solidFill>
                  <a:srgbClr val="FF0000"/>
                </a:solidFill>
              </a:rPr>
              <a:t>4.</a:t>
            </a:r>
            <a:endParaRPr lang="en-US" sz="1000" b="1" dirty="0">
              <a:solidFill>
                <a:srgbClr val="FF0000"/>
              </a:solidFill>
            </a:endParaRPr>
          </a:p>
        </p:txBody>
      </p:sp>
      <p:sp>
        <p:nvSpPr>
          <p:cNvPr id="24" name="TextBox 23"/>
          <p:cNvSpPr txBox="1"/>
          <p:nvPr/>
        </p:nvSpPr>
        <p:spPr>
          <a:xfrm>
            <a:off x="5244613" y="4032350"/>
            <a:ext cx="386397" cy="246157"/>
          </a:xfrm>
          <a:prstGeom prst="rect">
            <a:avLst/>
          </a:prstGeom>
          <a:noFill/>
          <a:ln>
            <a:noFill/>
          </a:ln>
        </p:spPr>
        <p:txBody>
          <a:bodyPr wrap="square" rtlCol="0">
            <a:spAutoFit/>
          </a:bodyPr>
          <a:lstStyle/>
          <a:p>
            <a:r>
              <a:rPr lang="en-US" sz="1000" b="1" dirty="0" smtClean="0">
                <a:solidFill>
                  <a:srgbClr val="FF0000"/>
                </a:solidFill>
              </a:rPr>
              <a:t>5.</a:t>
            </a:r>
            <a:endParaRPr lang="en-US" sz="1000" b="1" dirty="0">
              <a:solidFill>
                <a:srgbClr val="FF0000"/>
              </a:solidFill>
            </a:endParaRPr>
          </a:p>
        </p:txBody>
      </p:sp>
    </p:spTree>
    <p:extLst>
      <p:ext uri="{BB962C8B-B14F-4D97-AF65-F5344CB8AC3E}">
        <p14:creationId xmlns:p14="http://schemas.microsoft.com/office/powerpoint/2010/main" val="29205831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219392" y="2211710"/>
            <a:ext cx="8745096" cy="1080120"/>
          </a:xfrm>
        </p:spPr>
        <p:txBody>
          <a:bodyPr/>
          <a:lstStyle/>
          <a:p>
            <a:pPr marL="0" indent="0">
              <a:buNone/>
            </a:pPr>
            <a:r>
              <a:rPr lang="en-US" dirty="0"/>
              <a:t>Real-time BI – Oracle as OLTP and MS BI as a OLAP / Visualization Platform on Azure</a:t>
            </a:r>
            <a:endParaRPr lang="en-US" b="1" dirty="0"/>
          </a:p>
        </p:txBody>
      </p:sp>
      <p:sp>
        <p:nvSpPr>
          <p:cNvPr id="4" name="Content Placeholder 3"/>
          <p:cNvSpPr>
            <a:spLocks noGrp="1"/>
          </p:cNvSpPr>
          <p:nvPr>
            <p:ph sz="quarter" idx="22"/>
          </p:nvPr>
        </p:nvSpPr>
        <p:spPr>
          <a:xfrm>
            <a:off x="219392" y="1419622"/>
            <a:ext cx="8643937" cy="1000125"/>
          </a:xfrm>
        </p:spPr>
        <p:txBody>
          <a:bodyPr/>
          <a:lstStyle/>
          <a:p>
            <a:r>
              <a:rPr lang="en-AU" dirty="0" smtClean="0"/>
              <a:t>Demo - III</a:t>
            </a:r>
            <a:endParaRPr lang="en-SG" dirty="0"/>
          </a:p>
        </p:txBody>
      </p:sp>
    </p:spTree>
    <p:extLst>
      <p:ext uri="{BB962C8B-B14F-4D97-AF65-F5344CB8AC3E}">
        <p14:creationId xmlns:p14="http://schemas.microsoft.com/office/powerpoint/2010/main" val="520692116"/>
      </p:ext>
    </p:extLst>
  </p:cSld>
  <p:clrMapOvr>
    <a:masterClrMapping/>
  </p:clrMapOvr>
  <p:transition spd="med">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Key Takeaways</a:t>
            </a:r>
            <a:endParaRPr lang="en-US" sz="3200" dirty="0"/>
          </a:p>
        </p:txBody>
      </p:sp>
      <p:sp>
        <p:nvSpPr>
          <p:cNvPr id="3" name="Content Placeholder 2"/>
          <p:cNvSpPr>
            <a:spLocks noGrp="1"/>
          </p:cNvSpPr>
          <p:nvPr>
            <p:ph idx="1"/>
          </p:nvPr>
        </p:nvSpPr>
        <p:spPr>
          <a:xfrm>
            <a:off x="462101" y="843558"/>
            <a:ext cx="8224699" cy="3672408"/>
          </a:xfrm>
        </p:spPr>
        <p:txBody>
          <a:bodyPr>
            <a:normAutofit/>
          </a:bodyPr>
          <a:lstStyle/>
          <a:p>
            <a:r>
              <a:rPr lang="en-US" sz="2000" dirty="0"/>
              <a:t>All Oracle software certified on Win2K12 Hyper-V runs on Azure</a:t>
            </a:r>
            <a:r>
              <a:rPr lang="en-US" sz="2000" dirty="0" smtClean="0"/>
              <a:t>!</a:t>
            </a:r>
          </a:p>
          <a:p>
            <a:r>
              <a:rPr lang="en-US" sz="2000" dirty="0" smtClean="0"/>
              <a:t>Customers can BYOL or use Pay-as-you-go Pre-Built Oracle Images on Azure</a:t>
            </a:r>
          </a:p>
          <a:p>
            <a:r>
              <a:rPr lang="en-US" sz="2000" dirty="0" smtClean="0"/>
              <a:t>Create Endpoints to open Public ports for Remote Administration and Access</a:t>
            </a:r>
          </a:p>
          <a:p>
            <a:r>
              <a:rPr lang="en-US" sz="2000" dirty="0" smtClean="0"/>
              <a:t>For Oracle </a:t>
            </a:r>
            <a:r>
              <a:rPr lang="en-US" sz="2000" dirty="0" err="1" smtClean="0"/>
              <a:t>Dataguard</a:t>
            </a:r>
            <a:r>
              <a:rPr lang="en-US" sz="2000" dirty="0" smtClean="0"/>
              <a:t>/</a:t>
            </a:r>
            <a:r>
              <a:rPr lang="en-US" sz="2000" dirty="0" err="1" smtClean="0"/>
              <a:t>GoldenGate</a:t>
            </a:r>
            <a:r>
              <a:rPr lang="en-US" sz="2000" dirty="0" smtClean="0"/>
              <a:t> configurations, the participating VMs should be part of same availability set, Cloud service &amp; Virtual Network</a:t>
            </a:r>
          </a:p>
          <a:p>
            <a:r>
              <a:rPr lang="en-US" sz="2000" dirty="0"/>
              <a:t>Refer </a:t>
            </a:r>
            <a:r>
              <a:rPr lang="en-US" sz="1400" dirty="0">
                <a:hlinkClick r:id="rId2"/>
              </a:rPr>
              <a:t>http://</a:t>
            </a:r>
            <a:r>
              <a:rPr lang="en-US" sz="1400" dirty="0" smtClean="0">
                <a:hlinkClick r:id="rId2"/>
              </a:rPr>
              <a:t>msdn.microsoft.com/en-us/library/dn439770.aspx</a:t>
            </a:r>
            <a:r>
              <a:rPr lang="en-US" sz="1400" dirty="0" smtClean="0"/>
              <a:t> </a:t>
            </a:r>
            <a:r>
              <a:rPr lang="en-US" sz="2000" dirty="0"/>
              <a:t>for</a:t>
            </a:r>
            <a:r>
              <a:rPr lang="en-US" sz="1400" dirty="0" smtClean="0"/>
              <a:t> </a:t>
            </a:r>
            <a:r>
              <a:rPr lang="en-US" sz="2000" dirty="0"/>
              <a:t>configuring Oracle Images on Azure</a:t>
            </a:r>
          </a:p>
          <a:p>
            <a:endParaRPr lang="en-US" sz="2000" dirty="0" smtClean="0"/>
          </a:p>
          <a:p>
            <a:endParaRPr lang="en-US" sz="2000" dirty="0" smtClean="0"/>
          </a:p>
          <a:p>
            <a:endParaRPr lang="en-US" sz="2000" dirty="0" smtClean="0"/>
          </a:p>
          <a:p>
            <a:endParaRPr lang="en-SG" sz="2000" dirty="0"/>
          </a:p>
          <a:p>
            <a:endParaRPr lang="en-US" dirty="0"/>
          </a:p>
        </p:txBody>
      </p:sp>
    </p:spTree>
    <p:extLst>
      <p:ext uri="{BB962C8B-B14F-4D97-AF65-F5344CB8AC3E}">
        <p14:creationId xmlns:p14="http://schemas.microsoft.com/office/powerpoint/2010/main" val="1403684165"/>
      </p:ext>
    </p:extLst>
  </p:cSld>
  <p:clrMapOvr>
    <a:masterClrMapping/>
  </p:clrMapOvr>
  <p:transition spd="med">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478"/>
            <a:ext cx="8229600" cy="857250"/>
          </a:xfrm>
        </p:spPr>
        <p:txBody>
          <a:bodyPr/>
          <a:lstStyle/>
          <a:p>
            <a:r>
              <a:rPr lang="en-US" sz="3200" dirty="0" smtClean="0"/>
              <a:t>References</a:t>
            </a:r>
            <a:endParaRPr lang="en-US" sz="3200" dirty="0"/>
          </a:p>
        </p:txBody>
      </p:sp>
      <p:sp>
        <p:nvSpPr>
          <p:cNvPr id="3" name="Content Placeholder 2"/>
          <p:cNvSpPr>
            <a:spLocks noGrp="1"/>
          </p:cNvSpPr>
          <p:nvPr>
            <p:ph idx="1"/>
          </p:nvPr>
        </p:nvSpPr>
        <p:spPr>
          <a:xfrm>
            <a:off x="457200" y="771550"/>
            <a:ext cx="8280920" cy="3528392"/>
          </a:xfrm>
        </p:spPr>
        <p:txBody>
          <a:bodyPr>
            <a:normAutofit lnSpcReduction="10000"/>
          </a:bodyPr>
          <a:lstStyle/>
          <a:p>
            <a:pPr marL="0" indent="0">
              <a:buNone/>
            </a:pPr>
            <a:r>
              <a:rPr lang="en-US" sz="2000" dirty="0" smtClean="0"/>
              <a:t>Microsoft – Oracle Partnership Overview</a:t>
            </a:r>
          </a:p>
          <a:p>
            <a:pPr marL="0" indent="0">
              <a:buNone/>
            </a:pPr>
            <a:r>
              <a:rPr lang="en-US" sz="1200" dirty="0">
                <a:hlinkClick r:id="rId2"/>
              </a:rPr>
              <a:t>http://</a:t>
            </a:r>
            <a:r>
              <a:rPr lang="en-US" sz="1200" dirty="0" smtClean="0">
                <a:hlinkClick r:id="rId2"/>
              </a:rPr>
              <a:t>www.microsoft.com/en-us/news/press/2013/jun13/06-24wsnewspr.aspx</a:t>
            </a:r>
            <a:endParaRPr lang="en-US" sz="1200" dirty="0" smtClean="0"/>
          </a:p>
          <a:p>
            <a:pPr marL="0" indent="0">
              <a:buNone/>
            </a:pPr>
            <a:r>
              <a:rPr lang="en-US" sz="1200" dirty="0" smtClean="0">
                <a:hlinkClick r:id="rId3"/>
              </a:rPr>
              <a:t>https</a:t>
            </a:r>
            <a:r>
              <a:rPr lang="en-US" sz="1200" dirty="0">
                <a:hlinkClick r:id="rId3"/>
              </a:rPr>
              <a:t>://</a:t>
            </a:r>
            <a:r>
              <a:rPr lang="en-US" sz="1200" dirty="0" smtClean="0">
                <a:hlinkClick r:id="rId3"/>
              </a:rPr>
              <a:t>blogs.oracle.com/cloud/entry/oracle_and_microsoft_join_forces</a:t>
            </a:r>
            <a:endParaRPr lang="en-US" sz="1200" dirty="0" smtClean="0"/>
          </a:p>
          <a:p>
            <a:pPr marL="0" indent="0">
              <a:buNone/>
            </a:pPr>
            <a:endParaRPr lang="en-US" sz="1400" dirty="0"/>
          </a:p>
          <a:p>
            <a:pPr marL="0" indent="0">
              <a:buNone/>
            </a:pPr>
            <a:r>
              <a:rPr lang="en-US" sz="2000" dirty="0" smtClean="0"/>
              <a:t>Oracle Support Policy for Windows Azure</a:t>
            </a:r>
          </a:p>
          <a:p>
            <a:pPr marL="0" indent="0">
              <a:buNone/>
            </a:pPr>
            <a:r>
              <a:rPr lang="en-US" sz="1200" dirty="0">
                <a:hlinkClick r:id="rId4"/>
              </a:rPr>
              <a:t>http://</a:t>
            </a:r>
            <a:r>
              <a:rPr lang="en-US" sz="1200" dirty="0" smtClean="0">
                <a:hlinkClick r:id="rId4"/>
              </a:rPr>
              <a:t>www.oracle.com/technetwork/topics/cloud/faq-1963009.html</a:t>
            </a:r>
            <a:endParaRPr lang="en-US" sz="1200" dirty="0" smtClean="0"/>
          </a:p>
          <a:p>
            <a:pPr marL="0" indent="0">
              <a:buNone/>
            </a:pPr>
            <a:r>
              <a:rPr lang="en-US" sz="1200" dirty="0">
                <a:hlinkClick r:id="rId5"/>
              </a:rPr>
              <a:t>http://</a:t>
            </a:r>
            <a:r>
              <a:rPr lang="en-US" sz="1200" dirty="0" smtClean="0">
                <a:hlinkClick r:id="rId5"/>
              </a:rPr>
              <a:t>www.oracle.com/us/corporate/pricing/cloud-licensing-070579.pdf</a:t>
            </a:r>
            <a:r>
              <a:rPr lang="en-US" sz="1200" dirty="0" smtClean="0"/>
              <a:t> (Bring Your Own License)</a:t>
            </a:r>
          </a:p>
          <a:p>
            <a:pPr marL="0" indent="0">
              <a:buNone/>
            </a:pPr>
            <a:endParaRPr lang="en-US" sz="1400" dirty="0"/>
          </a:p>
          <a:p>
            <a:pPr marL="0" indent="0">
              <a:buNone/>
            </a:pPr>
            <a:r>
              <a:rPr lang="en-US" sz="2000" dirty="0"/>
              <a:t>Microsoft Pricing &amp; Support Policy for Oracle Pre-configured </a:t>
            </a:r>
            <a:r>
              <a:rPr lang="en-US" sz="2000" dirty="0" smtClean="0"/>
              <a:t>Images</a:t>
            </a:r>
          </a:p>
          <a:p>
            <a:pPr marL="0" indent="0">
              <a:buNone/>
            </a:pPr>
            <a:r>
              <a:rPr lang="en-US" sz="1200" dirty="0">
                <a:hlinkClick r:id="rId6"/>
              </a:rPr>
              <a:t>http://www.windowsazure.com/en-us/pricing/details/virtual-machines/#</a:t>
            </a:r>
            <a:r>
              <a:rPr lang="en-US" sz="1200" dirty="0" smtClean="0">
                <a:hlinkClick r:id="rId6"/>
              </a:rPr>
              <a:t>oracle-software</a:t>
            </a:r>
            <a:r>
              <a:rPr lang="en-US" sz="1200" dirty="0" smtClean="0"/>
              <a:t> (Pay-as-you-go)</a:t>
            </a:r>
          </a:p>
          <a:p>
            <a:pPr marL="0" indent="0">
              <a:buNone/>
            </a:pPr>
            <a:endParaRPr lang="en-US" sz="1200" dirty="0"/>
          </a:p>
          <a:p>
            <a:pPr marL="0" indent="0">
              <a:buNone/>
            </a:pPr>
            <a:r>
              <a:rPr lang="en-US" sz="2000" dirty="0"/>
              <a:t>Considerations for Configuring &amp; Deploying Oracle on Azure </a:t>
            </a:r>
            <a:endParaRPr lang="en-US" sz="2000" dirty="0" smtClean="0"/>
          </a:p>
          <a:p>
            <a:pPr marL="0" indent="0">
              <a:buNone/>
            </a:pPr>
            <a:r>
              <a:rPr lang="en-US" sz="1200" dirty="0">
                <a:hlinkClick r:id="rId7"/>
              </a:rPr>
              <a:t>http://</a:t>
            </a:r>
            <a:r>
              <a:rPr lang="en-US" sz="1200" dirty="0" smtClean="0">
                <a:hlinkClick r:id="rId7"/>
              </a:rPr>
              <a:t>msdn.microsoft.com/en-us/library/dn439770.aspx</a:t>
            </a:r>
            <a:r>
              <a:rPr lang="en-US" sz="1200" dirty="0" smtClean="0"/>
              <a:t> </a:t>
            </a:r>
            <a:endParaRPr lang="en-US" sz="1200" dirty="0"/>
          </a:p>
          <a:p>
            <a:pPr marL="0" indent="0">
              <a:buNone/>
            </a:pPr>
            <a:endParaRPr lang="en-US" sz="1200" dirty="0" smtClean="0"/>
          </a:p>
          <a:p>
            <a:pPr marL="0" indent="0">
              <a:buNone/>
            </a:pPr>
            <a:endParaRPr lang="en-US" sz="2000" dirty="0"/>
          </a:p>
          <a:p>
            <a:pPr marL="0" indent="0">
              <a:buNone/>
            </a:pPr>
            <a:endParaRPr lang="en-US" sz="1400" dirty="0"/>
          </a:p>
          <a:p>
            <a:pPr marL="0" indent="0">
              <a:buNone/>
            </a:pPr>
            <a:endParaRPr lang="en-US" sz="1400" dirty="0" smtClean="0"/>
          </a:p>
          <a:p>
            <a:pPr marL="0" indent="0">
              <a:buNone/>
            </a:pPr>
            <a:endParaRPr lang="en-US" sz="1400" dirty="0"/>
          </a:p>
          <a:p>
            <a:pPr marL="0" indent="0">
              <a:buNone/>
            </a:pPr>
            <a:endParaRPr lang="en-US" dirty="0"/>
          </a:p>
        </p:txBody>
      </p:sp>
    </p:spTree>
    <p:extLst>
      <p:ext uri="{BB962C8B-B14F-4D97-AF65-F5344CB8AC3E}">
        <p14:creationId xmlns:p14="http://schemas.microsoft.com/office/powerpoint/2010/main" val="249109529"/>
      </p:ext>
    </p:extLst>
  </p:cSld>
  <p:clrMapOvr>
    <a:masterClrMapping/>
  </p:clrMapOvr>
  <p:transition spd="med">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2"/>
          </p:nvPr>
        </p:nvSpPr>
        <p:spPr>
          <a:xfrm>
            <a:off x="251521" y="2139703"/>
            <a:ext cx="2304256" cy="792088"/>
          </a:xfrm>
        </p:spPr>
        <p:txBody>
          <a:bodyPr/>
          <a:lstStyle/>
          <a:p>
            <a:r>
              <a:rPr lang="en-AU" dirty="0" smtClean="0"/>
              <a:t>Q &amp; A</a:t>
            </a:r>
            <a:endParaRPr lang="en-SG" dirty="0"/>
          </a:p>
        </p:txBody>
      </p:sp>
    </p:spTree>
    <p:extLst>
      <p:ext uri="{BB962C8B-B14F-4D97-AF65-F5344CB8AC3E}">
        <p14:creationId xmlns:p14="http://schemas.microsoft.com/office/powerpoint/2010/main" val="2232490543"/>
      </p:ext>
    </p:extLst>
  </p:cSld>
  <p:clrMapOvr>
    <a:masterClrMapping/>
  </p:clrMapOvr>
  <p:transition spd="med">
    <p:pul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9710" y="-11063"/>
            <a:ext cx="9183420" cy="5154564"/>
            <a:chOff x="0" y="11063"/>
            <a:chExt cx="9144000" cy="5132437"/>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76267" y="1690495"/>
              <a:ext cx="4791466" cy="1762510"/>
            </a:xfrm>
            <a:prstGeom prst="rect">
              <a:avLst/>
            </a:prstGeom>
          </p:spPr>
        </p:pic>
        <p:sp>
          <p:nvSpPr>
            <p:cNvPr id="2" name="Rectangle 1"/>
            <p:cNvSpPr/>
            <p:nvPr/>
          </p:nvSpPr>
          <p:spPr>
            <a:xfrm>
              <a:off x="0" y="11063"/>
              <a:ext cx="9144000" cy="5132437"/>
            </a:xfrm>
            <a:prstGeom prst="rect">
              <a:avLst/>
            </a:prstGeom>
            <a:solidFill>
              <a:srgbClr val="0F6FC6"/>
            </a:solidFill>
            <a:ln>
              <a:solidFill>
                <a:srgbClr val="0071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3"/>
            <p:cNvSpPr txBox="1">
              <a:spLocks noChangeArrowheads="1"/>
            </p:cNvSpPr>
            <p:nvPr/>
          </p:nvSpPr>
          <p:spPr bwMode="blackWhite">
            <a:xfrm>
              <a:off x="239216" y="4449000"/>
              <a:ext cx="8665568" cy="507831"/>
            </a:xfrm>
            <a:prstGeom prst="rect">
              <a:avLst/>
            </a:prstGeom>
            <a:noFill/>
            <a:ln w="12700">
              <a:noFill/>
              <a:miter lim="800000"/>
              <a:headEnd type="none" w="sm" len="sm"/>
              <a:tailEnd type="none" w="sm" len="sm"/>
            </a:ln>
            <a:effectLst/>
          </p:spPr>
          <p:txBody>
            <a:bodyPr vert="horz" wrap="square" lIns="0" tIns="0" rIns="0" bIns="0" numCol="1" anchor="t" anchorCtr="0" compatLnSpc="1">
              <a:prstTxWarp prst="textNoShape">
                <a:avLst/>
              </a:prstTxWarp>
              <a:spAutoFit/>
            </a:bodyPr>
            <a:lstStyle/>
            <a:p>
              <a:pPr defTabSz="685574" eaLnBrk="0" hangingPunct="0"/>
              <a:r>
                <a:rPr lang="en-US" sz="825" dirty="0">
                  <a:gradFill>
                    <a:gsLst>
                      <a:gs pos="0">
                        <a:srgbClr val="FFFFFF"/>
                      </a:gs>
                      <a:gs pos="100000">
                        <a:srgbClr val="FFFFFF"/>
                      </a:gs>
                    </a:gsLst>
                    <a:lin ang="5400000" scaled="0"/>
                  </a:gradFill>
                  <a:latin typeface="Segoe UI" pitchFamily="34" charset="0"/>
                  <a:cs typeface="Arial"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10" name="Picture 9"/>
            <p:cNvPicPr>
              <a:picLocks noChangeAspect="1"/>
            </p:cNvPicPr>
            <p:nvPr/>
          </p:nvPicPr>
          <p:blipFill>
            <a:blip r:embed="rId4"/>
            <a:stretch>
              <a:fillRect/>
            </a:stretch>
          </p:blipFill>
          <p:spPr>
            <a:xfrm>
              <a:off x="167615" y="11063"/>
              <a:ext cx="8971042" cy="4000847"/>
            </a:xfrm>
            <a:prstGeom prst="rect">
              <a:avLst/>
            </a:prstGeom>
          </p:spPr>
        </p:pic>
      </p:grpSp>
    </p:spTree>
    <p:extLst>
      <p:ext uri="{BB962C8B-B14F-4D97-AF65-F5344CB8AC3E}">
        <p14:creationId xmlns:p14="http://schemas.microsoft.com/office/powerpoint/2010/main" val="170220970"/>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1347614"/>
            <a:ext cx="6768752" cy="1152128"/>
          </a:xfrm>
        </p:spPr>
        <p:txBody>
          <a:bodyPr/>
          <a:lstStyle/>
          <a:p>
            <a:r>
              <a:rPr lang="en-GB" dirty="0" smtClean="0"/>
              <a:t>Microsoft – Oracle Partnership </a:t>
            </a:r>
          </a:p>
          <a:p>
            <a:r>
              <a:rPr lang="en-GB" dirty="0" smtClean="0"/>
              <a:t>Overview</a:t>
            </a:r>
            <a:endParaRPr lang="en-GB" dirty="0"/>
          </a:p>
        </p:txBody>
      </p:sp>
    </p:spTree>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p:cNvPicPr>
            <a:picLocks noGrp="1" noChangeAspect="1"/>
          </p:cNvPicPr>
          <p:nvPr>
            <p:ph type="pic" sz="quarter" idx="18"/>
          </p:nvPr>
        </p:nvPicPr>
        <p:blipFill>
          <a:blip r:embed="rId3" cstate="print">
            <a:extLst>
              <a:ext uri="{28A0092B-C50C-407E-A947-70E740481C1C}">
                <a14:useLocalDpi xmlns:a14="http://schemas.microsoft.com/office/drawing/2010/main" val="0"/>
              </a:ext>
            </a:extLst>
          </a:blip>
          <a:stretch>
            <a:fillRect/>
          </a:stretch>
        </p:blipFill>
        <p:spPr>
          <a:xfrm>
            <a:off x="112083" y="1388685"/>
            <a:ext cx="1347849" cy="617165"/>
          </a:xfrm>
        </p:spPr>
      </p:pic>
      <p:pic>
        <p:nvPicPr>
          <p:cNvPr id="13" name="Picture Placeholder 12"/>
          <p:cNvPicPr>
            <a:picLocks noGrp="1" noChangeAspect="1"/>
          </p:cNvPicPr>
          <p:nvPr>
            <p:ph type="pic" sz="quarter" idx="20"/>
          </p:nvPr>
        </p:nvPicPr>
        <p:blipFill>
          <a:blip r:embed="rId4">
            <a:extLst>
              <a:ext uri="{28A0092B-C50C-407E-A947-70E740481C1C}">
                <a14:useLocalDpi xmlns:a14="http://schemas.microsoft.com/office/drawing/2010/main" val="0"/>
              </a:ext>
            </a:extLst>
          </a:blip>
          <a:srcRect t="13276" b="13276"/>
          <a:stretch>
            <a:fillRect/>
          </a:stretch>
        </p:blipFill>
        <p:spPr>
          <a:xfrm>
            <a:off x="198633" y="2301446"/>
            <a:ext cx="1174750" cy="881063"/>
          </a:xfrm>
        </p:spPr>
      </p:pic>
      <p:sp>
        <p:nvSpPr>
          <p:cNvPr id="6" name="Text Placeholder 5"/>
          <p:cNvSpPr>
            <a:spLocks noGrp="1"/>
          </p:cNvSpPr>
          <p:nvPr>
            <p:ph type="body" sz="quarter" idx="14"/>
          </p:nvPr>
        </p:nvSpPr>
        <p:spPr>
          <a:xfrm>
            <a:off x="1679107" y="1509982"/>
            <a:ext cx="6696744" cy="991737"/>
          </a:xfrm>
        </p:spPr>
        <p:txBody>
          <a:bodyPr/>
          <a:lstStyle/>
          <a:p>
            <a:pPr lvl="0"/>
            <a:r>
              <a:rPr lang="en-US" dirty="0" smtClean="0"/>
              <a:t>To </a:t>
            </a:r>
            <a:r>
              <a:rPr lang="en-US" dirty="0"/>
              <a:t>provide customers with private and public cloud platforms that enable the hybrid deployment strategies customers need. </a:t>
            </a:r>
          </a:p>
          <a:p>
            <a:endParaRPr lang="en-US" dirty="0"/>
          </a:p>
        </p:txBody>
      </p:sp>
      <p:sp>
        <p:nvSpPr>
          <p:cNvPr id="7" name="Text Placeholder 6"/>
          <p:cNvSpPr>
            <a:spLocks noGrp="1"/>
          </p:cNvSpPr>
          <p:nvPr>
            <p:ph type="body" sz="quarter" idx="15"/>
          </p:nvPr>
        </p:nvSpPr>
        <p:spPr>
          <a:xfrm>
            <a:off x="1685393" y="2532691"/>
            <a:ext cx="6840761" cy="690134"/>
          </a:xfrm>
        </p:spPr>
        <p:txBody>
          <a:bodyPr/>
          <a:lstStyle/>
          <a:p>
            <a:r>
              <a:rPr lang="en-US" dirty="0" smtClean="0"/>
              <a:t>Give customers </a:t>
            </a:r>
            <a:r>
              <a:rPr lang="en-US" dirty="0"/>
              <a:t>more </a:t>
            </a:r>
            <a:r>
              <a:rPr lang="en-US" dirty="0" smtClean="0"/>
              <a:t>choice and flexibility to </a:t>
            </a:r>
            <a:r>
              <a:rPr lang="en-US" dirty="0"/>
              <a:t>deploy Oracle </a:t>
            </a:r>
            <a:r>
              <a:rPr lang="en-US" dirty="0" smtClean="0"/>
              <a:t>software  </a:t>
            </a:r>
            <a:r>
              <a:rPr lang="en-US" dirty="0"/>
              <a:t>and therefore enables increased usage of Oracle software. </a:t>
            </a:r>
          </a:p>
          <a:p>
            <a:endParaRPr lang="en-US" dirty="0"/>
          </a:p>
        </p:txBody>
      </p:sp>
      <p:sp>
        <p:nvSpPr>
          <p:cNvPr id="10" name="Content Placeholder 9"/>
          <p:cNvSpPr>
            <a:spLocks noGrp="1"/>
          </p:cNvSpPr>
          <p:nvPr>
            <p:ph sz="quarter" idx="22"/>
          </p:nvPr>
        </p:nvSpPr>
        <p:spPr/>
        <p:txBody>
          <a:bodyPr/>
          <a:lstStyle/>
          <a:p>
            <a:r>
              <a:rPr lang="en-US" sz="2800" dirty="0"/>
              <a:t>Microsoft – Oracle </a:t>
            </a:r>
            <a:r>
              <a:rPr lang="en-US" sz="2800" dirty="0" smtClean="0"/>
              <a:t>Partnership Overview</a:t>
            </a:r>
            <a:endParaRPr lang="en-US" sz="2800" dirty="0"/>
          </a:p>
        </p:txBody>
      </p:sp>
      <p:sp>
        <p:nvSpPr>
          <p:cNvPr id="15" name="TextBox 14"/>
          <p:cNvSpPr txBox="1"/>
          <p:nvPr/>
        </p:nvSpPr>
        <p:spPr>
          <a:xfrm>
            <a:off x="244453" y="3500936"/>
            <a:ext cx="8613797" cy="738664"/>
          </a:xfrm>
          <a:prstGeom prst="rect">
            <a:avLst/>
          </a:prstGeom>
          <a:noFill/>
        </p:spPr>
        <p:txBody>
          <a:bodyPr wrap="square" rtlCol="0">
            <a:spAutoFit/>
          </a:bodyPr>
          <a:lstStyle/>
          <a:p>
            <a:r>
              <a:rPr lang="en-US" sz="1400" b="1" dirty="0" smtClean="0">
                <a:solidFill>
                  <a:srgbClr val="0071B6"/>
                </a:solidFill>
                <a:latin typeface="Segoe Ui"/>
                <a:ea typeface="Segoe UI" pitchFamily="34" charset="0"/>
                <a:cs typeface="Segoe Ui"/>
              </a:rPr>
              <a:t>This </a:t>
            </a:r>
            <a:r>
              <a:rPr lang="en-US" sz="1400" b="1" dirty="0">
                <a:solidFill>
                  <a:srgbClr val="0071B6"/>
                </a:solidFill>
                <a:latin typeface="Segoe Ui"/>
                <a:ea typeface="Segoe UI" pitchFamily="34" charset="0"/>
                <a:cs typeface="Segoe Ui"/>
              </a:rPr>
              <a:t>partnership </a:t>
            </a:r>
            <a:r>
              <a:rPr lang="en-US" sz="1400" b="1" dirty="0" smtClean="0">
                <a:solidFill>
                  <a:srgbClr val="0071B6"/>
                </a:solidFill>
                <a:latin typeface="Segoe Ui"/>
                <a:ea typeface="Segoe UI" pitchFamily="34" charset="0"/>
                <a:cs typeface="Segoe Ui"/>
              </a:rPr>
              <a:t>will </a:t>
            </a:r>
            <a:r>
              <a:rPr lang="en-US" sz="1400" b="1" dirty="0">
                <a:solidFill>
                  <a:srgbClr val="0071B6"/>
                </a:solidFill>
                <a:latin typeface="Segoe Ui"/>
                <a:ea typeface="Segoe UI" pitchFamily="34" charset="0"/>
                <a:cs typeface="Segoe Ui"/>
              </a:rPr>
              <a:t>help customers embrace cloud computing by providing greater choice and flexibility in how to deploy Oracle software. </a:t>
            </a:r>
            <a:endParaRPr lang="en-US" sz="1400" b="1" dirty="0" smtClean="0">
              <a:solidFill>
                <a:srgbClr val="0071B6"/>
              </a:solidFill>
              <a:latin typeface="Segoe Ui"/>
              <a:ea typeface="Segoe UI" pitchFamily="34" charset="0"/>
              <a:cs typeface="Segoe Ui"/>
            </a:endParaRPr>
          </a:p>
          <a:p>
            <a:endParaRPr lang="en-US" sz="1400" b="1" dirty="0">
              <a:solidFill>
                <a:srgbClr val="0071B6"/>
              </a:solidFill>
              <a:latin typeface="Segoe Ui"/>
              <a:ea typeface="Segoe UI" pitchFamily="34" charset="0"/>
              <a:cs typeface="Segoe Ui"/>
            </a:endParaRPr>
          </a:p>
        </p:txBody>
      </p:sp>
    </p:spTree>
    <p:extLst>
      <p:ext uri="{BB962C8B-B14F-4D97-AF65-F5344CB8AC3E}">
        <p14:creationId xmlns:p14="http://schemas.microsoft.com/office/powerpoint/2010/main" val="2951222118"/>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p:cNvPicPr>
            <a:picLocks noGrp="1" noChangeAspect="1"/>
          </p:cNvPicPr>
          <p:nvPr>
            <p:ph type="pic" sz="quarter" idx="20"/>
          </p:nvPr>
        </p:nvPicPr>
        <p:blipFill>
          <a:blip r:embed="rId3">
            <a:extLst>
              <a:ext uri="{28A0092B-C50C-407E-A947-70E740481C1C}">
                <a14:useLocalDpi xmlns:a14="http://schemas.microsoft.com/office/drawing/2010/main" val="0"/>
              </a:ext>
            </a:extLst>
          </a:blip>
          <a:srcRect t="13276" b="13276"/>
          <a:stretch>
            <a:fillRect/>
          </a:stretch>
        </p:blipFill>
        <p:spPr>
          <a:xfrm>
            <a:off x="221625" y="1010701"/>
            <a:ext cx="1174750" cy="881063"/>
          </a:xfrm>
        </p:spPr>
      </p:pic>
      <p:pic>
        <p:nvPicPr>
          <p:cNvPr id="14" name="Picture Placeholder 13"/>
          <p:cNvPicPr>
            <a:picLocks noGrp="1" noChangeAspect="1"/>
          </p:cNvPicPr>
          <p:nvPr>
            <p:ph type="pic" sz="quarter" idx="21"/>
          </p:nvPr>
        </p:nvPicPr>
        <p:blipFill>
          <a:blip r:embed="rId3">
            <a:extLst>
              <a:ext uri="{28A0092B-C50C-407E-A947-70E740481C1C}">
                <a14:useLocalDpi xmlns:a14="http://schemas.microsoft.com/office/drawing/2010/main" val="0"/>
              </a:ext>
            </a:extLst>
          </a:blip>
          <a:srcRect t="13260" b="13260"/>
          <a:stretch>
            <a:fillRect/>
          </a:stretch>
        </p:blipFill>
        <p:spPr>
          <a:xfrm>
            <a:off x="214482" y="2340708"/>
            <a:ext cx="1189037" cy="892969"/>
          </a:xfrm>
        </p:spPr>
      </p:pic>
      <p:sp>
        <p:nvSpPr>
          <p:cNvPr id="6" name="Text Placeholder 5"/>
          <p:cNvSpPr>
            <a:spLocks noGrp="1"/>
          </p:cNvSpPr>
          <p:nvPr>
            <p:ph type="body" sz="quarter" idx="14"/>
          </p:nvPr>
        </p:nvSpPr>
        <p:spPr>
          <a:xfrm>
            <a:off x="5964910" y="1234126"/>
            <a:ext cx="2849143" cy="1069651"/>
          </a:xfrm>
        </p:spPr>
        <p:txBody>
          <a:bodyPr/>
          <a:lstStyle/>
          <a:p>
            <a:r>
              <a:rPr lang="en-US" dirty="0" smtClean="0"/>
              <a:t>Pay-as-you-go Azure images Of </a:t>
            </a:r>
            <a:r>
              <a:rPr lang="en-US" dirty="0"/>
              <a:t>Oracle </a:t>
            </a:r>
            <a:r>
              <a:rPr lang="en-US" dirty="0" smtClean="0"/>
              <a:t>DB, </a:t>
            </a:r>
            <a:r>
              <a:rPr lang="en-US" dirty="0" err="1" smtClean="0"/>
              <a:t>WebLogic</a:t>
            </a:r>
            <a:r>
              <a:rPr lang="en-US" dirty="0" smtClean="0"/>
              <a:t> Server</a:t>
            </a:r>
            <a:r>
              <a:rPr lang="en-US" dirty="0"/>
              <a:t>, </a:t>
            </a:r>
            <a:r>
              <a:rPr lang="en-US" dirty="0" smtClean="0"/>
              <a:t>JDK</a:t>
            </a:r>
            <a:endParaRPr lang="en-US" dirty="0"/>
          </a:p>
        </p:txBody>
      </p:sp>
      <p:sp>
        <p:nvSpPr>
          <p:cNvPr id="7" name="Text Placeholder 6"/>
          <p:cNvSpPr>
            <a:spLocks noGrp="1"/>
          </p:cNvSpPr>
          <p:nvPr>
            <p:ph type="body" sz="quarter" idx="15"/>
          </p:nvPr>
        </p:nvSpPr>
        <p:spPr>
          <a:xfrm>
            <a:off x="1541295" y="1271057"/>
            <a:ext cx="2928958" cy="1069651"/>
          </a:xfrm>
        </p:spPr>
        <p:txBody>
          <a:bodyPr/>
          <a:lstStyle/>
          <a:p>
            <a:r>
              <a:rPr lang="en-US" dirty="0"/>
              <a:t>Full support </a:t>
            </a:r>
            <a:r>
              <a:rPr lang="en-US" dirty="0" smtClean="0"/>
              <a:t>for Oracle software on Windows Server </a:t>
            </a:r>
            <a:r>
              <a:rPr lang="en-US" dirty="0"/>
              <a:t>2012 and</a:t>
            </a:r>
          </a:p>
          <a:p>
            <a:r>
              <a:rPr lang="en-US" dirty="0"/>
              <a:t>Windows Azure</a:t>
            </a:r>
          </a:p>
          <a:p>
            <a:endParaRPr lang="en-US" dirty="0"/>
          </a:p>
        </p:txBody>
      </p:sp>
      <p:sp>
        <p:nvSpPr>
          <p:cNvPr id="8" name="Text Placeholder 7"/>
          <p:cNvSpPr>
            <a:spLocks noGrp="1"/>
          </p:cNvSpPr>
          <p:nvPr>
            <p:ph type="body" sz="quarter" idx="16"/>
          </p:nvPr>
        </p:nvSpPr>
        <p:spPr>
          <a:xfrm>
            <a:off x="5964910" y="2564738"/>
            <a:ext cx="2849143" cy="1069651"/>
          </a:xfrm>
        </p:spPr>
        <p:txBody>
          <a:bodyPr/>
          <a:lstStyle/>
          <a:p>
            <a:r>
              <a:rPr lang="en-US" dirty="0"/>
              <a:t>Fully </a:t>
            </a:r>
            <a:r>
              <a:rPr lang="en-US" dirty="0" smtClean="0"/>
              <a:t>licensed and </a:t>
            </a:r>
            <a:r>
              <a:rPr lang="en-US" dirty="0"/>
              <a:t>supported</a:t>
            </a:r>
          </a:p>
          <a:p>
            <a:r>
              <a:rPr lang="en-US" dirty="0"/>
              <a:t>Java </a:t>
            </a:r>
            <a:r>
              <a:rPr lang="en-US" dirty="0" smtClean="0"/>
              <a:t>on Windows </a:t>
            </a:r>
            <a:r>
              <a:rPr lang="en-US" dirty="0"/>
              <a:t>Azure</a:t>
            </a:r>
          </a:p>
          <a:p>
            <a:endParaRPr lang="en-US" dirty="0"/>
          </a:p>
        </p:txBody>
      </p:sp>
      <p:sp>
        <p:nvSpPr>
          <p:cNvPr id="9" name="Text Placeholder 8"/>
          <p:cNvSpPr>
            <a:spLocks noGrp="1"/>
          </p:cNvSpPr>
          <p:nvPr>
            <p:ph type="body" sz="quarter" idx="17"/>
          </p:nvPr>
        </p:nvSpPr>
        <p:spPr>
          <a:xfrm>
            <a:off x="1508456" y="2564739"/>
            <a:ext cx="2928958" cy="1069651"/>
          </a:xfrm>
        </p:spPr>
        <p:txBody>
          <a:bodyPr/>
          <a:lstStyle/>
          <a:p>
            <a:r>
              <a:rPr lang="en-US" dirty="0"/>
              <a:t>Oracle </a:t>
            </a:r>
            <a:r>
              <a:rPr lang="en-US" dirty="0" smtClean="0"/>
              <a:t>license mobility for Azure public cloud</a:t>
            </a:r>
            <a:endParaRPr lang="en-US" dirty="0"/>
          </a:p>
          <a:p>
            <a:endParaRPr lang="en-US" dirty="0"/>
          </a:p>
        </p:txBody>
      </p:sp>
      <p:sp>
        <p:nvSpPr>
          <p:cNvPr id="10" name="Content Placeholder 9"/>
          <p:cNvSpPr>
            <a:spLocks noGrp="1"/>
          </p:cNvSpPr>
          <p:nvPr>
            <p:ph sz="quarter" idx="22"/>
          </p:nvPr>
        </p:nvSpPr>
        <p:spPr>
          <a:xfrm>
            <a:off x="295548" y="218666"/>
            <a:ext cx="8643937" cy="1000125"/>
          </a:xfrm>
        </p:spPr>
        <p:txBody>
          <a:bodyPr/>
          <a:lstStyle/>
          <a:p>
            <a:r>
              <a:rPr lang="en-US" sz="2800" dirty="0"/>
              <a:t>Microsoft – Oracle Partnership </a:t>
            </a:r>
            <a:r>
              <a:rPr lang="en-US" sz="2800" dirty="0" smtClean="0"/>
              <a:t>Key Elements</a:t>
            </a:r>
            <a:endParaRPr lang="en-US" sz="2800" dirty="0"/>
          </a:p>
          <a:p>
            <a:endParaRPr lang="en-US" dirty="0"/>
          </a:p>
        </p:txBody>
      </p:sp>
      <p:pic>
        <p:nvPicPr>
          <p:cNvPr id="12" name="Picture Placeholder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00196" y="2507523"/>
            <a:ext cx="1389403" cy="636192"/>
          </a:xfrm>
          <a:prstGeom prst="rect">
            <a:avLst/>
          </a:prstGeom>
        </p:spPr>
      </p:pic>
      <p:sp>
        <p:nvSpPr>
          <p:cNvPr id="15" name="TextBox 14"/>
          <p:cNvSpPr txBox="1"/>
          <p:nvPr/>
        </p:nvSpPr>
        <p:spPr>
          <a:xfrm>
            <a:off x="1508456" y="3652688"/>
            <a:ext cx="6271064" cy="584775"/>
          </a:xfrm>
          <a:prstGeom prst="rect">
            <a:avLst/>
          </a:prstGeom>
          <a:noFill/>
        </p:spPr>
        <p:txBody>
          <a:bodyPr wrap="square" rtlCol="0">
            <a:spAutoFit/>
          </a:bodyPr>
          <a:lstStyle/>
          <a:p>
            <a:pPr fontAlgn="base">
              <a:spcAft>
                <a:spcPct val="0"/>
              </a:spcAft>
            </a:pPr>
            <a:r>
              <a:rPr lang="en-US" sz="1400" b="1" dirty="0">
                <a:solidFill>
                  <a:srgbClr val="0071B6"/>
                </a:solidFill>
                <a:latin typeface="Segoe Ui"/>
                <a:ea typeface="Segoe UI" pitchFamily="34" charset="0"/>
                <a:cs typeface="Segoe Ui"/>
              </a:rPr>
              <a:t>Oracle Linux </a:t>
            </a:r>
            <a:r>
              <a:rPr lang="en-US" sz="1400" b="1" dirty="0" smtClean="0">
                <a:solidFill>
                  <a:srgbClr val="0071B6"/>
                </a:solidFill>
                <a:latin typeface="Segoe Ui"/>
                <a:ea typeface="Segoe UI" pitchFamily="34" charset="0"/>
                <a:cs typeface="Segoe Ui"/>
              </a:rPr>
              <a:t>available as preconfigured instances on Windows Azure</a:t>
            </a:r>
            <a:endParaRPr lang="en-US" sz="1400" b="1" dirty="0">
              <a:solidFill>
                <a:srgbClr val="0071B6"/>
              </a:solidFill>
              <a:latin typeface="Segoe Ui"/>
              <a:ea typeface="Segoe UI" pitchFamily="34" charset="0"/>
              <a:cs typeface="Segoe Ui"/>
            </a:endParaRPr>
          </a:p>
          <a:p>
            <a:endParaRPr lang="en-US" dirty="0"/>
          </a:p>
        </p:txBody>
      </p:sp>
      <p:pic>
        <p:nvPicPr>
          <p:cNvPr id="3" name="Picture 2"/>
          <p:cNvPicPr>
            <a:picLocks noChangeAspect="1"/>
          </p:cNvPicPr>
          <p:nvPr/>
        </p:nvPicPr>
        <p:blipFill>
          <a:blip r:embed="rId5"/>
          <a:stretch>
            <a:fillRect/>
          </a:stretch>
        </p:blipFill>
        <p:spPr>
          <a:xfrm>
            <a:off x="4511359" y="1165747"/>
            <a:ext cx="1390008" cy="640135"/>
          </a:xfrm>
          <a:prstGeom prst="rect">
            <a:avLst/>
          </a:prstGeom>
        </p:spPr>
      </p:pic>
    </p:spTree>
    <p:extLst>
      <p:ext uri="{BB962C8B-B14F-4D97-AF65-F5344CB8AC3E}">
        <p14:creationId xmlns:p14="http://schemas.microsoft.com/office/powerpoint/2010/main" val="3547668771"/>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2"/>
          </p:nvPr>
        </p:nvSpPr>
        <p:spPr>
          <a:xfrm>
            <a:off x="245720" y="6495"/>
            <a:ext cx="8643937" cy="1197103"/>
          </a:xfrm>
        </p:spPr>
        <p:txBody>
          <a:bodyPr/>
          <a:lstStyle/>
          <a:p>
            <a:r>
              <a:rPr lang="en-US" b="0" dirty="0"/>
              <a:t>All Oracle software certified on Win2K12 Hyper-V runs on Azure!</a:t>
            </a:r>
            <a:endParaRPr lang="en-SG" b="0" dirty="0"/>
          </a:p>
        </p:txBody>
      </p:sp>
      <p:pic>
        <p:nvPicPr>
          <p:cNvPr id="5" name="Picture 2" descr="MOS Note 156379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251506"/>
            <a:ext cx="6480895" cy="355249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627784" y="3766269"/>
            <a:ext cx="6480895" cy="461665"/>
          </a:xfrm>
          <a:prstGeom prst="rect">
            <a:avLst/>
          </a:prstGeom>
          <a:solidFill>
            <a:schemeClr val="bg1">
              <a:lumMod val="85000"/>
            </a:schemeClr>
          </a:solidFill>
        </p:spPr>
        <p:txBody>
          <a:bodyPr wrap="square" rtlCol="0">
            <a:spAutoFit/>
          </a:bodyPr>
          <a:lstStyle/>
          <a:p>
            <a:r>
              <a:rPr lang="en-US" sz="1200" b="1" dirty="0" smtClean="0"/>
              <a:t>Note: </a:t>
            </a:r>
            <a:r>
              <a:rPr lang="en-US" sz="1200" dirty="0" smtClean="0"/>
              <a:t>Refer </a:t>
            </a:r>
            <a:r>
              <a:rPr lang="en-US" sz="1200" dirty="0" smtClean="0">
                <a:hlinkClick r:id="rId3"/>
              </a:rPr>
              <a:t>MOS </a:t>
            </a:r>
            <a:r>
              <a:rPr lang="en-US" sz="1200" dirty="0">
                <a:hlinkClick r:id="rId3"/>
              </a:rPr>
              <a:t>Note 1563794.1</a:t>
            </a:r>
            <a:r>
              <a:rPr lang="en-US" sz="1200" dirty="0"/>
              <a:t>  Certified Software on Microsoft Windows Server 2012 </a:t>
            </a:r>
            <a:r>
              <a:rPr lang="en-US" sz="1200" dirty="0" smtClean="0"/>
              <a:t>Hyper-V</a:t>
            </a:r>
          </a:p>
          <a:p>
            <a:r>
              <a:rPr lang="en-US" sz="1200" b="1" dirty="0"/>
              <a:t>Source: </a:t>
            </a:r>
            <a:r>
              <a:rPr lang="en-US" sz="1200" dirty="0">
                <a:hlinkClick r:id="rId4"/>
              </a:rPr>
              <a:t>http://</a:t>
            </a:r>
            <a:r>
              <a:rPr lang="en-US" sz="1200" dirty="0" smtClean="0">
                <a:hlinkClick r:id="rId4"/>
              </a:rPr>
              <a:t>www.oracle.com/technetwork/topics/cloud/faq-1963009.html</a:t>
            </a:r>
            <a:endParaRPr lang="en-US" sz="1200" dirty="0"/>
          </a:p>
        </p:txBody>
      </p:sp>
      <p:sp>
        <p:nvSpPr>
          <p:cNvPr id="8" name="TextBox 7"/>
          <p:cNvSpPr txBox="1"/>
          <p:nvPr/>
        </p:nvSpPr>
        <p:spPr>
          <a:xfrm>
            <a:off x="6173920" y="1995686"/>
            <a:ext cx="2963493" cy="1477328"/>
          </a:xfrm>
          <a:prstGeom prst="rect">
            <a:avLst/>
          </a:prstGeom>
          <a:solidFill>
            <a:schemeClr val="bg1">
              <a:lumMod val="85000"/>
            </a:schemeClr>
          </a:solidFill>
        </p:spPr>
        <p:txBody>
          <a:bodyPr wrap="square" rtlCol="0">
            <a:spAutoFit/>
          </a:bodyPr>
          <a:lstStyle/>
          <a:p>
            <a:r>
              <a:rPr lang="en-US" dirty="0" smtClean="0"/>
              <a:t>Including:</a:t>
            </a:r>
          </a:p>
          <a:p>
            <a:pPr marL="285750" indent="-285750">
              <a:buFont typeface="Arial" panose="020B0604020202020204" pitchFamily="34" charset="0"/>
              <a:buChar char="•"/>
            </a:pPr>
            <a:r>
              <a:rPr lang="en-US" dirty="0" smtClean="0"/>
              <a:t>JAVA 6 and JAVA 7</a:t>
            </a:r>
          </a:p>
          <a:p>
            <a:pPr marL="285750" indent="-285750">
              <a:buFont typeface="Arial" panose="020B0604020202020204" pitchFamily="34" charset="0"/>
              <a:buChar char="•"/>
            </a:pPr>
            <a:r>
              <a:rPr lang="en-US" dirty="0" smtClean="0"/>
              <a:t>Oracle Fusion Middleware</a:t>
            </a:r>
          </a:p>
          <a:p>
            <a:pPr marL="285750" indent="-285750">
              <a:buFont typeface="Arial" panose="020B0604020202020204" pitchFamily="34" charset="0"/>
              <a:buChar char="•"/>
            </a:pPr>
            <a:r>
              <a:rPr lang="en-US" dirty="0" smtClean="0"/>
              <a:t>Oracle Database</a:t>
            </a:r>
          </a:p>
          <a:p>
            <a:pPr marL="285750" indent="-285750">
              <a:buFont typeface="Arial" panose="020B0604020202020204" pitchFamily="34" charset="0"/>
              <a:buChar char="•"/>
            </a:pPr>
            <a:r>
              <a:rPr lang="en-US" dirty="0" smtClean="0"/>
              <a:t>Oracle Linux</a:t>
            </a:r>
            <a:endParaRPr lang="en-US" dirty="0"/>
          </a:p>
        </p:txBody>
      </p:sp>
    </p:spTree>
    <p:extLst>
      <p:ext uri="{BB962C8B-B14F-4D97-AF65-F5344CB8AC3E}">
        <p14:creationId xmlns:p14="http://schemas.microsoft.com/office/powerpoint/2010/main" val="2896887503"/>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419622"/>
            <a:ext cx="7772400" cy="1102519"/>
          </a:xfrm>
        </p:spPr>
        <p:txBody>
          <a:bodyPr>
            <a:normAutofit fontScale="90000"/>
          </a:bodyPr>
          <a:lstStyle/>
          <a:p>
            <a:r>
              <a:rPr lang="en-GB" sz="3600" b="0" dirty="0"/>
              <a:t>Oracle on Azure (</a:t>
            </a:r>
            <a:r>
              <a:rPr lang="en-GB" sz="3600" b="0" dirty="0" err="1"/>
              <a:t>IaaS</a:t>
            </a:r>
            <a:r>
              <a:rPr lang="en-GB" sz="3600" b="0" dirty="0"/>
              <a:t>)</a:t>
            </a:r>
            <a:r>
              <a:rPr lang="en-GB" dirty="0"/>
              <a:t/>
            </a:r>
            <a:br>
              <a:rPr lang="en-GB" dirty="0"/>
            </a:br>
            <a:endParaRPr lang="en-US" dirty="0"/>
          </a:p>
        </p:txBody>
      </p:sp>
    </p:spTree>
    <p:extLst>
      <p:ext uri="{BB962C8B-B14F-4D97-AF65-F5344CB8AC3E}">
        <p14:creationId xmlns:p14="http://schemas.microsoft.com/office/powerpoint/2010/main" val="460480693"/>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2"/>
          </p:nvPr>
        </p:nvSpPr>
        <p:spPr>
          <a:xfrm>
            <a:off x="192950" y="123478"/>
            <a:ext cx="6467282" cy="735173"/>
          </a:xfrm>
        </p:spPr>
        <p:txBody>
          <a:bodyPr/>
          <a:lstStyle/>
          <a:p>
            <a:r>
              <a:rPr lang="en-US" sz="3200" dirty="0" smtClean="0"/>
              <a:t>Licensing &amp; Pricing</a:t>
            </a:r>
            <a:endParaRPr lang="en-SG" sz="3200" dirty="0"/>
          </a:p>
        </p:txBody>
      </p:sp>
      <p:sp>
        <p:nvSpPr>
          <p:cNvPr id="15" name="Content Placeholder 5"/>
          <p:cNvSpPr>
            <a:spLocks noGrp="1"/>
          </p:cNvSpPr>
          <p:nvPr>
            <p:ph sz="half" idx="2"/>
          </p:nvPr>
        </p:nvSpPr>
        <p:spPr>
          <a:xfrm>
            <a:off x="300962" y="768729"/>
            <a:ext cx="4055014" cy="3603221"/>
          </a:xfrm>
          <a:solidFill>
            <a:schemeClr val="accent1">
              <a:lumMod val="75000"/>
            </a:schemeClr>
          </a:solidFill>
        </p:spPr>
        <p:txBody>
          <a:bodyPr/>
          <a:lstStyle/>
          <a:p>
            <a:pPr marL="0" indent="0">
              <a:buNone/>
            </a:pPr>
            <a:r>
              <a:rPr lang="en-US" sz="2400" dirty="0">
                <a:solidFill>
                  <a:schemeClr val="bg1"/>
                </a:solidFill>
              </a:rPr>
              <a:t>Bring Your Own License </a:t>
            </a:r>
            <a:endParaRPr lang="en-US" sz="2400" dirty="0" smtClean="0">
              <a:solidFill>
                <a:schemeClr val="bg1"/>
              </a:solidFill>
            </a:endParaRPr>
          </a:p>
          <a:p>
            <a:pPr marL="0" indent="0">
              <a:buNone/>
            </a:pPr>
            <a:endParaRPr lang="en-US" sz="1800" dirty="0">
              <a:solidFill>
                <a:schemeClr val="bg1"/>
              </a:solidFill>
            </a:endParaRPr>
          </a:p>
          <a:p>
            <a:r>
              <a:rPr lang="en-US" sz="1600" dirty="0" smtClean="0">
                <a:solidFill>
                  <a:schemeClr val="bg1"/>
                </a:solidFill>
              </a:rPr>
              <a:t>Re-use existing or new licenses to run Oracle software on Azure</a:t>
            </a:r>
          </a:p>
          <a:p>
            <a:r>
              <a:rPr lang="en-US" sz="1600" dirty="0" smtClean="0">
                <a:solidFill>
                  <a:schemeClr val="bg1"/>
                </a:solidFill>
              </a:rPr>
              <a:t>Oracle software licensing governed by Oracle Cloud Licensing policy</a:t>
            </a:r>
          </a:p>
          <a:p>
            <a:r>
              <a:rPr lang="en-US" sz="1600" dirty="0" smtClean="0">
                <a:solidFill>
                  <a:schemeClr val="bg1"/>
                </a:solidFill>
              </a:rPr>
              <a:t>Azure </a:t>
            </a:r>
            <a:r>
              <a:rPr lang="en-US" sz="1600" dirty="0" err="1" smtClean="0">
                <a:solidFill>
                  <a:schemeClr val="bg1"/>
                </a:solidFill>
              </a:rPr>
              <a:t>IaaS</a:t>
            </a:r>
            <a:r>
              <a:rPr lang="en-US" sz="1600" dirty="0" smtClean="0">
                <a:solidFill>
                  <a:schemeClr val="bg1"/>
                </a:solidFill>
              </a:rPr>
              <a:t> costs governed separately by Azure pricing policy</a:t>
            </a:r>
          </a:p>
          <a:p>
            <a:r>
              <a:rPr lang="en-US" sz="1600" dirty="0" smtClean="0">
                <a:solidFill>
                  <a:schemeClr val="bg1"/>
                </a:solidFill>
              </a:rPr>
              <a:t>Technical support for Oracle software provided by Oracle and Azure provided by Microsoft</a:t>
            </a:r>
            <a:endParaRPr lang="en-US" sz="1600" dirty="0">
              <a:solidFill>
                <a:schemeClr val="bg1"/>
              </a:solidFill>
            </a:endParaRPr>
          </a:p>
          <a:p>
            <a:endParaRPr lang="en-US" dirty="0" smtClean="0"/>
          </a:p>
          <a:p>
            <a:pPr marL="0" indent="0">
              <a:buNone/>
            </a:pPr>
            <a:endParaRPr lang="en-US" dirty="0" smtClean="0"/>
          </a:p>
        </p:txBody>
      </p:sp>
      <p:sp>
        <p:nvSpPr>
          <p:cNvPr id="17" name="Content Placeholder 7"/>
          <p:cNvSpPr txBox="1">
            <a:spLocks/>
          </p:cNvSpPr>
          <p:nvPr/>
        </p:nvSpPr>
        <p:spPr>
          <a:xfrm>
            <a:off x="4463988" y="768729"/>
            <a:ext cx="4248472" cy="3606425"/>
          </a:xfrm>
          <a:prstGeom prst="rect">
            <a:avLst/>
          </a:prstGeom>
          <a:solidFill>
            <a:schemeClr val="accent1">
              <a:lumMod val="75000"/>
            </a:schemeClr>
          </a:solidFill>
        </p:spPr>
        <p:txBody>
          <a:bodyPr/>
          <a:lstStyle>
            <a:lvl1pPr marL="342900" indent="-342900" algn="l" defTabSz="914400" rtl="0" eaLnBrk="1" latinLnBrk="0" hangingPunct="1">
              <a:spcBef>
                <a:spcPct val="20000"/>
              </a:spcBef>
              <a:buFont typeface="Arial" pitchFamily="34" charset="0"/>
              <a:buChar char="•"/>
              <a:defRPr sz="3200" kern="1200">
                <a:solidFill>
                  <a:schemeClr val="bg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a:t>Pay-as-you-go Plans</a:t>
            </a:r>
          </a:p>
          <a:p>
            <a:pPr marL="0" indent="0">
              <a:buNone/>
            </a:pPr>
            <a:endParaRPr lang="en-US" sz="1800" dirty="0" smtClean="0"/>
          </a:p>
          <a:p>
            <a:r>
              <a:rPr lang="en-US" sz="1600" dirty="0" smtClean="0"/>
              <a:t>Pre-configured Images of select Oracle software available as Azure images available on a subscription basis</a:t>
            </a:r>
          </a:p>
          <a:p>
            <a:r>
              <a:rPr lang="en-US" sz="1600" dirty="0" smtClean="0"/>
              <a:t>Oracle software subscription costs included within Azure </a:t>
            </a:r>
            <a:r>
              <a:rPr lang="en-US" sz="1600" dirty="0" err="1" smtClean="0"/>
              <a:t>IaaS</a:t>
            </a:r>
            <a:r>
              <a:rPr lang="en-US" sz="1600" dirty="0" smtClean="0"/>
              <a:t> pricing</a:t>
            </a:r>
          </a:p>
          <a:p>
            <a:r>
              <a:rPr lang="en-US" sz="1600" dirty="0" smtClean="0"/>
              <a:t>Technical support for Oracle software available via </a:t>
            </a:r>
            <a:r>
              <a:rPr lang="en-US" sz="1600" dirty="0" err="1" smtClean="0"/>
              <a:t>via</a:t>
            </a:r>
            <a:r>
              <a:rPr lang="en-US" sz="1600" dirty="0" smtClean="0"/>
              <a:t> Windows Azure Support plan</a:t>
            </a:r>
          </a:p>
          <a:p>
            <a:pPr marL="0" indent="0">
              <a:buFont typeface="Arial" pitchFamily="34" charset="0"/>
              <a:buNone/>
            </a:pPr>
            <a:endParaRPr lang="en-US" sz="1200" dirty="0" smtClean="0">
              <a:solidFill>
                <a:schemeClr val="accent1"/>
              </a:solidFill>
            </a:endParaRPr>
          </a:p>
          <a:p>
            <a:pPr marL="0" indent="0">
              <a:buFont typeface="Arial" pitchFamily="34" charset="0"/>
              <a:buNone/>
            </a:pPr>
            <a:endParaRPr lang="en-US" sz="1200" dirty="0">
              <a:solidFill>
                <a:schemeClr val="accent1"/>
              </a:solidFill>
            </a:endParaRPr>
          </a:p>
        </p:txBody>
      </p:sp>
    </p:spTree>
    <p:extLst>
      <p:ext uri="{BB962C8B-B14F-4D97-AF65-F5344CB8AC3E}">
        <p14:creationId xmlns:p14="http://schemas.microsoft.com/office/powerpoint/2010/main" val="2012040395"/>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2"/>
          </p:nvPr>
        </p:nvSpPr>
        <p:spPr>
          <a:xfrm>
            <a:off x="107504" y="123478"/>
            <a:ext cx="8643937" cy="699542"/>
          </a:xfrm>
        </p:spPr>
        <p:txBody>
          <a:bodyPr/>
          <a:lstStyle/>
          <a:p>
            <a:r>
              <a:rPr lang="en-US" sz="2600" dirty="0" smtClean="0"/>
              <a:t>Preconfigured Oracle </a:t>
            </a:r>
            <a:r>
              <a:rPr lang="en-US" sz="2600" dirty="0"/>
              <a:t>–  Images Ready for Provision</a:t>
            </a:r>
            <a:endParaRPr lang="en-SG" sz="2600" dirty="0"/>
          </a:p>
        </p:txBody>
      </p:sp>
      <p:graphicFrame>
        <p:nvGraphicFramePr>
          <p:cNvPr id="6" name="Table 5"/>
          <p:cNvGraphicFramePr>
            <a:graphicFrameLocks noGrp="1"/>
          </p:cNvGraphicFramePr>
          <p:nvPr>
            <p:extLst>
              <p:ext uri="{D42A27DB-BD31-4B8C-83A1-F6EECF244321}">
                <p14:modId xmlns:p14="http://schemas.microsoft.com/office/powerpoint/2010/main" val="139847757"/>
              </p:ext>
            </p:extLst>
          </p:nvPr>
        </p:nvGraphicFramePr>
        <p:xfrm>
          <a:off x="107504" y="771550"/>
          <a:ext cx="8856984" cy="3168351"/>
        </p:xfrm>
        <a:graphic>
          <a:graphicData uri="http://schemas.openxmlformats.org/drawingml/2006/table">
            <a:tbl>
              <a:tblPr firstRow="1" bandRow="1">
                <a:tableStyleId>{073A0DAA-6AF3-43AB-8588-CEC1D06C72B9}</a:tableStyleId>
              </a:tblPr>
              <a:tblGrid>
                <a:gridCol w="2214246"/>
                <a:gridCol w="2214246"/>
                <a:gridCol w="2214246"/>
                <a:gridCol w="2214246"/>
              </a:tblGrid>
              <a:tr h="352039">
                <a:tc>
                  <a:txBody>
                    <a:bodyPr/>
                    <a:lstStyle/>
                    <a:p>
                      <a:r>
                        <a:rPr lang="en-US" sz="1400" baseline="0" dirty="0" smtClean="0"/>
                        <a:t>Software</a:t>
                      </a:r>
                      <a:endParaRPr lang="en-US" sz="1400" dirty="0"/>
                    </a:p>
                  </a:txBody>
                  <a:tcPr anchor="ctr"/>
                </a:tc>
                <a:tc>
                  <a:txBody>
                    <a:bodyPr/>
                    <a:lstStyle/>
                    <a:p>
                      <a:r>
                        <a:rPr lang="en-US" sz="1400" dirty="0" smtClean="0"/>
                        <a:t>Version</a:t>
                      </a:r>
                      <a:endParaRPr lang="en-US" sz="1400" dirty="0"/>
                    </a:p>
                  </a:txBody>
                  <a:tcPr anchor="ctr"/>
                </a:tc>
                <a:tc>
                  <a:txBody>
                    <a:bodyPr/>
                    <a:lstStyle/>
                    <a:p>
                      <a:r>
                        <a:rPr lang="en-US" sz="1400" dirty="0" smtClean="0"/>
                        <a:t>Edition</a:t>
                      </a:r>
                      <a:endParaRPr lang="en-US" sz="1400" dirty="0"/>
                    </a:p>
                  </a:txBody>
                  <a:tcPr anchor="ctr"/>
                </a:tc>
                <a:tc>
                  <a:txBody>
                    <a:bodyPr/>
                    <a:lstStyle/>
                    <a:p>
                      <a:r>
                        <a:rPr lang="en-US" sz="1400" dirty="0" smtClean="0"/>
                        <a:t>Operating System</a:t>
                      </a:r>
                      <a:endParaRPr lang="en-US" sz="1400" dirty="0"/>
                    </a:p>
                  </a:txBody>
                  <a:tcPr anchor="ctr"/>
                </a:tc>
              </a:tr>
              <a:tr h="352039">
                <a:tc rowSpan="2">
                  <a:txBody>
                    <a:bodyPr/>
                    <a:lstStyle/>
                    <a:p>
                      <a:r>
                        <a:rPr lang="en-US" sz="1400" dirty="0" smtClean="0"/>
                        <a:t>Oracle Database</a:t>
                      </a:r>
                      <a:endParaRPr lang="en-US" sz="1400" dirty="0"/>
                    </a:p>
                  </a:txBody>
                  <a:tcPr anchor="ctr"/>
                </a:tc>
                <a:tc>
                  <a:txBody>
                    <a:bodyPr/>
                    <a:lstStyle/>
                    <a:p>
                      <a:pPr algn="ctr"/>
                      <a:r>
                        <a:rPr lang="en-US" sz="1400" dirty="0" smtClean="0"/>
                        <a:t>12c</a:t>
                      </a:r>
                      <a:endParaRPr lang="en-US" sz="1400" dirty="0"/>
                    </a:p>
                  </a:txBody>
                  <a:tcPr anchor="ctr"/>
                </a:tc>
                <a:tc rowSpan="6">
                  <a:txBody>
                    <a:bodyPr/>
                    <a:lstStyle/>
                    <a:p>
                      <a:pPr algn="ctr"/>
                      <a:r>
                        <a:rPr lang="en-US" sz="1400" dirty="0" smtClean="0"/>
                        <a:t>Enterprise / Standard</a:t>
                      </a:r>
                      <a:endParaRPr lang="en-US" sz="1400" dirty="0"/>
                    </a:p>
                  </a:txBody>
                  <a:tcPr anchor="ctr"/>
                </a:tc>
                <a:tc>
                  <a:txBody>
                    <a:bodyPr/>
                    <a:lstStyle/>
                    <a:p>
                      <a:r>
                        <a:rPr lang="en-US" sz="1400" dirty="0" smtClean="0"/>
                        <a:t>Windows Server 2012</a:t>
                      </a:r>
                      <a:endParaRPr lang="en-US" sz="1400" dirty="0"/>
                    </a:p>
                  </a:txBody>
                  <a:tcPr anchor="ctr"/>
                </a:tc>
              </a:tr>
              <a:tr h="352039">
                <a:tc vMerge="1">
                  <a:txBody>
                    <a:bodyPr/>
                    <a:lstStyle/>
                    <a:p>
                      <a:endParaRPr lang="en-US" sz="1400" dirty="0"/>
                    </a:p>
                  </a:txBody>
                  <a:tcPr/>
                </a:tc>
                <a:tc>
                  <a:txBody>
                    <a:bodyPr/>
                    <a:lstStyle/>
                    <a:p>
                      <a:pPr algn="ctr"/>
                      <a:r>
                        <a:rPr lang="en-US" sz="1400" dirty="0" smtClean="0"/>
                        <a:t>11gR2</a:t>
                      </a:r>
                      <a:endParaRPr lang="en-US" sz="1400" dirty="0"/>
                    </a:p>
                  </a:txBody>
                  <a:tcPr anchor="ctr"/>
                </a:tc>
                <a:tc vMerge="1">
                  <a:txBody>
                    <a:bodyPr/>
                    <a:lstStyle/>
                    <a:p>
                      <a:endParaRPr lang="en-US" sz="1400" dirty="0"/>
                    </a:p>
                  </a:txBody>
                  <a:tcPr anchor="ctr"/>
                </a:tc>
                <a:tc>
                  <a:txBody>
                    <a:bodyPr/>
                    <a:lstStyle/>
                    <a:p>
                      <a:r>
                        <a:rPr lang="en-US" sz="1400" dirty="0" smtClean="0"/>
                        <a:t>Windows Server 2008R2</a:t>
                      </a:r>
                      <a:endParaRPr lang="en-US" sz="1400" dirty="0"/>
                    </a:p>
                  </a:txBody>
                  <a:tcPr anchor="ctr"/>
                </a:tc>
              </a:tr>
              <a:tr h="352039">
                <a:tc rowSpan="2">
                  <a:txBody>
                    <a:bodyPr/>
                    <a:lstStyle/>
                    <a:p>
                      <a:pPr marL="0" algn="l" defTabSz="914400" rtl="0" eaLnBrk="1" latinLnBrk="0" hangingPunct="1"/>
                      <a:r>
                        <a:rPr lang="en-US" sz="1400" kern="1200" dirty="0" smtClean="0">
                          <a:solidFill>
                            <a:schemeClr val="dk1"/>
                          </a:solidFill>
                          <a:latin typeface="+mn-lt"/>
                          <a:ea typeface="+mn-ea"/>
                          <a:cs typeface="+mn-cs"/>
                        </a:rPr>
                        <a:t>Oracle </a:t>
                      </a:r>
                      <a:r>
                        <a:rPr lang="en-US" sz="1400" kern="1200" dirty="0" err="1" smtClean="0">
                          <a:solidFill>
                            <a:schemeClr val="dk1"/>
                          </a:solidFill>
                          <a:latin typeface="+mn-lt"/>
                          <a:ea typeface="+mn-ea"/>
                          <a:cs typeface="+mn-cs"/>
                        </a:rPr>
                        <a:t>WebLogic</a:t>
                      </a:r>
                      <a:r>
                        <a:rPr lang="en-US" sz="1400" kern="1200" dirty="0" smtClean="0">
                          <a:solidFill>
                            <a:schemeClr val="dk1"/>
                          </a:solidFill>
                          <a:latin typeface="+mn-lt"/>
                          <a:ea typeface="+mn-ea"/>
                          <a:cs typeface="+mn-cs"/>
                        </a:rPr>
                        <a:t> Server</a:t>
                      </a:r>
                      <a:endParaRPr lang="en-US" sz="1400" kern="1200" dirty="0">
                        <a:solidFill>
                          <a:schemeClr val="dk1"/>
                        </a:solidFill>
                        <a:latin typeface="+mn-lt"/>
                        <a:ea typeface="+mn-ea"/>
                        <a:cs typeface="+mn-cs"/>
                      </a:endParaRPr>
                    </a:p>
                  </a:txBody>
                  <a:tcPr anchor="ctr"/>
                </a:tc>
                <a:tc>
                  <a:txBody>
                    <a:bodyPr/>
                    <a:lstStyle/>
                    <a:p>
                      <a:pPr algn="ctr"/>
                      <a:r>
                        <a:rPr lang="en-US" sz="1400" dirty="0" smtClean="0"/>
                        <a:t>12c</a:t>
                      </a:r>
                      <a:endParaRPr lang="en-US" sz="1400" dirty="0"/>
                    </a:p>
                  </a:txBody>
                  <a:tcPr anchor="ctr"/>
                </a:tc>
                <a:tc vMerge="1">
                  <a:txBody>
                    <a:bodyPr/>
                    <a:lstStyle/>
                    <a:p>
                      <a:endParaRPr lang="en-US"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Windows Server 2012</a:t>
                      </a:r>
                    </a:p>
                  </a:txBody>
                  <a:tcPr anchor="ctr"/>
                </a:tc>
              </a:tr>
              <a:tr h="352039">
                <a:tc vMerge="1">
                  <a:txBody>
                    <a:bodyPr/>
                    <a:lstStyle/>
                    <a:p>
                      <a:pPr marL="0" algn="l" defTabSz="914400" rtl="0" eaLnBrk="1" latinLnBrk="0" hangingPunct="1"/>
                      <a:endParaRPr lang="en-US" sz="1400" kern="1200" dirty="0">
                        <a:solidFill>
                          <a:schemeClr val="dk1"/>
                        </a:solidFill>
                        <a:latin typeface="+mn-lt"/>
                        <a:ea typeface="+mn-ea"/>
                        <a:cs typeface="+mn-cs"/>
                      </a:endParaRPr>
                    </a:p>
                  </a:txBody>
                  <a:tcPr/>
                </a:tc>
                <a:tc>
                  <a:txBody>
                    <a:bodyPr/>
                    <a:lstStyle/>
                    <a:p>
                      <a:pPr algn="ctr"/>
                      <a:r>
                        <a:rPr lang="en-US" sz="1400" dirty="0" smtClean="0"/>
                        <a:t>11g</a:t>
                      </a:r>
                      <a:endParaRPr lang="en-US" sz="1400" dirty="0"/>
                    </a:p>
                  </a:txBody>
                  <a:tcPr anchor="ctr"/>
                </a:tc>
                <a:tc vMerge="1">
                  <a:txBody>
                    <a:bodyPr/>
                    <a:lstStyle/>
                    <a:p>
                      <a:endParaRPr lang="en-US"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Windows Server 2008R2</a:t>
                      </a:r>
                    </a:p>
                  </a:txBody>
                  <a:tcPr anchor="ctr"/>
                </a:tc>
              </a:tr>
              <a:tr h="352039">
                <a:tc rowSpan="2">
                  <a:txBody>
                    <a:bodyPr/>
                    <a:lstStyle/>
                    <a:p>
                      <a:r>
                        <a:rPr lang="en-US" sz="1400" dirty="0" smtClean="0"/>
                        <a:t>Oracle Database</a:t>
                      </a:r>
                      <a:r>
                        <a:rPr lang="en-US" sz="1400" baseline="0" dirty="0" smtClean="0"/>
                        <a:t> and </a:t>
                      </a:r>
                      <a:r>
                        <a:rPr lang="en-US" sz="1400" baseline="0" dirty="0" err="1" smtClean="0"/>
                        <a:t>Weblogic</a:t>
                      </a:r>
                      <a:r>
                        <a:rPr lang="en-US" sz="1400" baseline="0" dirty="0" smtClean="0"/>
                        <a:t> Server</a:t>
                      </a:r>
                      <a:endParaRPr lang="en-US" sz="1400" dirty="0"/>
                    </a:p>
                  </a:txBody>
                  <a:tcPr anchor="ctr"/>
                </a:tc>
                <a:tc>
                  <a:txBody>
                    <a:bodyPr/>
                    <a:lstStyle/>
                    <a:p>
                      <a:pPr algn="ctr"/>
                      <a:r>
                        <a:rPr lang="en-US" sz="1400" dirty="0" smtClean="0"/>
                        <a:t>12c</a:t>
                      </a:r>
                      <a:endParaRPr lang="en-US" sz="1400" dirty="0"/>
                    </a:p>
                  </a:txBody>
                  <a:tcPr anchor="ctr"/>
                </a:tc>
                <a:tc vMerge="1">
                  <a:txBody>
                    <a:bodyPr/>
                    <a:lstStyle/>
                    <a:p>
                      <a:endParaRPr lang="en-US"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Windows Server 2012</a:t>
                      </a:r>
                    </a:p>
                  </a:txBody>
                  <a:tcPr anchor="ctr"/>
                </a:tc>
              </a:tr>
              <a:tr h="352039">
                <a:tc vMerge="1">
                  <a:txBody>
                    <a:bodyPr/>
                    <a:lstStyle/>
                    <a:p>
                      <a:endParaRPr lang="en-US" sz="1400" dirty="0"/>
                    </a:p>
                  </a:txBody>
                  <a:tcPr/>
                </a:tc>
                <a:tc>
                  <a:txBody>
                    <a:bodyPr/>
                    <a:lstStyle/>
                    <a:p>
                      <a:pPr algn="ctr"/>
                      <a:r>
                        <a:rPr lang="en-US" sz="1400" dirty="0" smtClean="0"/>
                        <a:t>11g</a:t>
                      </a:r>
                      <a:endParaRPr lang="en-US" sz="1400" dirty="0"/>
                    </a:p>
                  </a:txBody>
                  <a:tcPr anchor="ctr"/>
                </a:tc>
                <a:tc vMerge="1">
                  <a:txBody>
                    <a:bodyPr/>
                    <a:lstStyle/>
                    <a:p>
                      <a:endParaRPr lang="en-US"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Windows Server 2008R2</a:t>
                      </a:r>
                    </a:p>
                  </a:txBody>
                  <a:tcPr anchor="ctr"/>
                </a:tc>
              </a:tr>
              <a:tr h="352039">
                <a:tc rowSpan="2">
                  <a:txBody>
                    <a:bodyPr/>
                    <a:lstStyle/>
                    <a:p>
                      <a:r>
                        <a:rPr lang="en-US" sz="1400" dirty="0" smtClean="0"/>
                        <a:t>JAVA</a:t>
                      </a:r>
                      <a:endParaRPr lang="en-US" sz="1400" dirty="0"/>
                    </a:p>
                  </a:txBody>
                  <a:tcPr anchor="ctr"/>
                </a:tc>
                <a:tc>
                  <a:txBody>
                    <a:bodyPr/>
                    <a:lstStyle/>
                    <a:p>
                      <a:pPr algn="ctr"/>
                      <a:r>
                        <a:rPr lang="en-US" sz="1400" dirty="0" smtClean="0"/>
                        <a:t>JDK7</a:t>
                      </a:r>
                      <a:endParaRPr lang="en-US" sz="1400" dirty="0"/>
                    </a:p>
                  </a:txBody>
                  <a:tcPr anchor="ctr"/>
                </a:tc>
                <a:tc rowSpan="2">
                  <a:txBody>
                    <a:bodyPr/>
                    <a:lstStyle/>
                    <a:p>
                      <a:pPr algn="ctr"/>
                      <a:r>
                        <a:rPr lang="en-US" sz="1400" dirty="0" smtClean="0"/>
                        <a:t>-</a:t>
                      </a:r>
                      <a:endParaRPr lang="en-US"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Windows Server 2012</a:t>
                      </a:r>
                    </a:p>
                  </a:txBody>
                  <a:tcPr anchor="ctr"/>
                </a:tc>
              </a:tr>
              <a:tr h="352039">
                <a:tc vMerge="1">
                  <a:txBody>
                    <a:bodyPr/>
                    <a:lstStyle/>
                    <a:p>
                      <a:endParaRPr lang="en-US" sz="1400" dirty="0"/>
                    </a:p>
                  </a:txBody>
                  <a:tcPr/>
                </a:tc>
                <a:tc>
                  <a:txBody>
                    <a:bodyPr/>
                    <a:lstStyle/>
                    <a:p>
                      <a:pPr algn="ctr"/>
                      <a:r>
                        <a:rPr lang="en-US" sz="1400" dirty="0" smtClean="0"/>
                        <a:t>JDK6</a:t>
                      </a:r>
                      <a:endParaRPr lang="en-US" sz="1400" dirty="0"/>
                    </a:p>
                  </a:txBody>
                  <a:tcPr anchor="ctr"/>
                </a:tc>
                <a:tc vMerge="1">
                  <a:txBody>
                    <a:bodyPr/>
                    <a:lstStyle/>
                    <a:p>
                      <a:endParaRPr lang="en-US"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Windows Server 2008R2</a:t>
                      </a:r>
                    </a:p>
                  </a:txBody>
                  <a:tcPr anchor="ctr"/>
                </a:tc>
              </a:tr>
            </a:tbl>
          </a:graphicData>
        </a:graphic>
      </p:graphicFrame>
      <p:sp>
        <p:nvSpPr>
          <p:cNvPr id="7" name="TextBox 6"/>
          <p:cNvSpPr txBox="1"/>
          <p:nvPr/>
        </p:nvSpPr>
        <p:spPr>
          <a:xfrm>
            <a:off x="107504" y="4083918"/>
            <a:ext cx="6480895" cy="646331"/>
          </a:xfrm>
          <a:prstGeom prst="rect">
            <a:avLst/>
          </a:prstGeom>
          <a:noFill/>
        </p:spPr>
        <p:txBody>
          <a:bodyPr wrap="square" rtlCol="0">
            <a:spAutoFit/>
          </a:bodyPr>
          <a:lstStyle/>
          <a:p>
            <a:r>
              <a:rPr lang="en-US" sz="1200" b="1" dirty="0" smtClean="0"/>
              <a:t>Source: </a:t>
            </a:r>
            <a:r>
              <a:rPr lang="en-US" sz="1200" dirty="0" smtClean="0">
                <a:hlinkClick r:id="rId2"/>
              </a:rPr>
              <a:t>http://msdn.microsoft.com/en-us/library/dn439771.aspx</a:t>
            </a:r>
            <a:endParaRPr lang="en-US" sz="1200" dirty="0" smtClean="0"/>
          </a:p>
          <a:p>
            <a:endParaRPr lang="en-US" sz="1200" dirty="0" smtClean="0"/>
          </a:p>
          <a:p>
            <a:endParaRPr lang="en-US" sz="1200" dirty="0"/>
          </a:p>
        </p:txBody>
      </p:sp>
    </p:spTree>
    <p:extLst>
      <p:ext uri="{BB962C8B-B14F-4D97-AF65-F5344CB8AC3E}">
        <p14:creationId xmlns:p14="http://schemas.microsoft.com/office/powerpoint/2010/main" val="2998831593"/>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2269</TotalTime>
  <Words>1123</Words>
  <Application>Microsoft Office PowerPoint</Application>
  <PresentationFormat>On-screen Show (16:9)</PresentationFormat>
  <Paragraphs>225</Paragraphs>
  <Slides>25</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Segoe Ui</vt:lpstr>
      <vt:lpstr>Segoe Ui</vt:lpstr>
      <vt:lpstr>Segoe UI Bold</vt:lpstr>
      <vt:lpstr>Segoe UI Light</vt:lpstr>
      <vt:lpstr>Segoe UI Semibold</vt:lpstr>
      <vt:lpstr>Office Theme</vt:lpstr>
      <vt:lpstr>Oracle on Windows Azure </vt:lpstr>
      <vt:lpstr>Agenda</vt:lpstr>
      <vt:lpstr>PowerPoint Presentation</vt:lpstr>
      <vt:lpstr>PowerPoint Presentation</vt:lpstr>
      <vt:lpstr>PowerPoint Presentation</vt:lpstr>
      <vt:lpstr>PowerPoint Presentation</vt:lpstr>
      <vt:lpstr>Oracle on Azure (IaaS) </vt:lpstr>
      <vt:lpstr>PowerPoint Presentation</vt:lpstr>
      <vt:lpstr>PowerPoint Presentation</vt:lpstr>
      <vt:lpstr>PowerPoint Presentation</vt:lpstr>
      <vt:lpstr>Configuring Oracle Database on the Azure Pre-Built Image </vt:lpstr>
      <vt:lpstr>PowerPoint Presentation</vt:lpstr>
      <vt:lpstr>Configuring Oracle for Remote Access</vt:lpstr>
      <vt:lpstr>PowerPoint Presentation</vt:lpstr>
      <vt:lpstr>High Availability &amp; Disaster Recovery Considerations for Oracle Database on Windows Azure</vt:lpstr>
      <vt:lpstr>Configuring Cloud Service &amp; Availability Set for Oracle DataGuard/Goldengate</vt:lpstr>
      <vt:lpstr>PowerPoint Presentation</vt:lpstr>
      <vt:lpstr>Case-Study  Real-time BI – Oracle as OLTP and MS BI as a OLAP / Visualization Platform on Azure </vt:lpstr>
      <vt:lpstr>PowerPoint Presentation</vt:lpstr>
      <vt:lpstr>PowerPoint Presentation</vt:lpstr>
      <vt:lpstr>PowerPoint Presentation</vt:lpstr>
      <vt:lpstr>Key Takeaways</vt:lpstr>
      <vt:lpstr>References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dc:creator>
  <cp:lastModifiedBy>Parikshit Savjani</cp:lastModifiedBy>
  <cp:revision>87</cp:revision>
  <dcterms:created xsi:type="dcterms:W3CDTF">2013-02-15T11:52:06Z</dcterms:created>
  <dcterms:modified xsi:type="dcterms:W3CDTF">2014-03-18T09:02:31Z</dcterms:modified>
</cp:coreProperties>
</file>